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7" r:id="rId5"/>
    <p:sldId id="278" r:id="rId6"/>
    <p:sldId id="257" r:id="rId7"/>
    <p:sldId id="279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909F2C-2F4F-A393-34C0-2C84C39C874A}" name="Joe" initials="J" userId="S::jklaas@lumeris.com::7cacc889-ed48-435d-be86-7e90fe28ee55" providerId="AD"/>
  <p188:author id="{EE84A6DD-E53F-E036-EA25-75E4FCDE2B89}" name="Marcie Schumert" initials="MS" userId="S::mschumert@lumeris.com::57402831-501b-42df-88a6-63c0b72a1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8" autoAdjust="0"/>
    <p:restoredTop sz="94748"/>
  </p:normalViewPr>
  <p:slideViewPr>
    <p:cSldViewPr snapToGrid="0">
      <p:cViewPr varScale="1">
        <p:scale>
          <a:sx n="73" d="100"/>
          <a:sy n="73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" userId="7cacc889-ed48-435d-be86-7e90fe28ee55" providerId="ADAL" clId="{511D757D-0D89-410D-9ADE-DA29200E5FB6}"/>
    <pc:docChg chg="">
      <pc:chgData name="Joe" userId="7cacc889-ed48-435d-be86-7e90fe28ee55" providerId="ADAL" clId="{511D757D-0D89-410D-9ADE-DA29200E5FB6}" dt="2024-09-19T21:15:14.656" v="7"/>
      <pc:docMkLst>
        <pc:docMk/>
      </pc:docMkLst>
      <pc:sldChg chg="delCm">
        <pc:chgData name="Joe" userId="7cacc889-ed48-435d-be86-7e90fe28ee55" providerId="ADAL" clId="{511D757D-0D89-410D-9ADE-DA29200E5FB6}" dt="2024-09-19T21:15:14.656" v="7"/>
        <pc:sldMkLst>
          <pc:docMk/>
          <pc:sldMk cId="2410212488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5:09.282" v="4"/>
              <pc2:cmMkLst xmlns:pc2="http://schemas.microsoft.com/office/powerpoint/2019/9/main/command">
                <pc:docMk/>
                <pc:sldMk cId="2410212488" sldId="257"/>
                <pc2:cmMk id="{FA244851-8268-4616-BD26-F82622FD7CBB}"/>
              </pc2:cmMkLst>
            </pc226:cmChg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5:14.656" v="7"/>
              <pc2:cmMkLst xmlns:pc2="http://schemas.microsoft.com/office/powerpoint/2019/9/main/command">
                <pc:docMk/>
                <pc:sldMk cId="2410212488" sldId="257"/>
                <pc2:cmMk id="{E235B56B-DDE6-4062-A902-A2821292FE32}"/>
              </pc2:cmMkLst>
            </pc226:cmChg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5:12.828" v="6"/>
              <pc2:cmMkLst xmlns:pc2="http://schemas.microsoft.com/office/powerpoint/2019/9/main/command">
                <pc:docMk/>
                <pc:sldMk cId="2410212488" sldId="257"/>
                <pc2:cmMk id="{DAF3509B-D99E-4E0B-9384-FF7AF0094E5B}"/>
              </pc2:cmMkLst>
            </pc226:cmChg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5:11.393" v="5"/>
              <pc2:cmMkLst xmlns:pc2="http://schemas.microsoft.com/office/powerpoint/2019/9/main/command">
                <pc:docMk/>
                <pc:sldMk cId="2410212488" sldId="257"/>
                <pc2:cmMk id="{B847D7F1-14C5-4FF7-9D17-16261542251C}"/>
              </pc2:cmMkLst>
            </pc226:cmChg>
          </p:ext>
        </pc:extLst>
      </pc:sldChg>
      <pc:sldChg chg="delCm">
        <pc:chgData name="Joe" userId="7cacc889-ed48-435d-be86-7e90fe28ee55" providerId="ADAL" clId="{511D757D-0D89-410D-9ADE-DA29200E5FB6}" dt="2024-09-19T21:14:50.470" v="1"/>
        <pc:sldMkLst>
          <pc:docMk/>
          <pc:sldMk cId="614233721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4:48.121" v="0"/>
              <pc2:cmMkLst xmlns:pc2="http://schemas.microsoft.com/office/powerpoint/2019/9/main/command">
                <pc:docMk/>
                <pc:sldMk cId="614233721" sldId="277"/>
                <pc2:cmMk id="{C544CD6D-DD86-4285-8861-74CC0C24784A}"/>
              </pc2:cmMkLst>
            </pc226:cmChg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4:50.470" v="1"/>
              <pc2:cmMkLst xmlns:pc2="http://schemas.microsoft.com/office/powerpoint/2019/9/main/command">
                <pc:docMk/>
                <pc:sldMk cId="614233721" sldId="277"/>
                <pc2:cmMk id="{A0C0067D-911E-415A-8011-E853FA5ADD35}"/>
              </pc2:cmMkLst>
            </pc226:cmChg>
          </p:ext>
        </pc:extLst>
      </pc:sldChg>
      <pc:sldChg chg="delCm">
        <pc:chgData name="Joe" userId="7cacc889-ed48-435d-be86-7e90fe28ee55" providerId="ADAL" clId="{511D757D-0D89-410D-9ADE-DA29200E5FB6}" dt="2024-09-19T21:15:01.859" v="3"/>
        <pc:sldMkLst>
          <pc:docMk/>
          <pc:sldMk cId="2769815481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5:00.046" v="2"/>
              <pc2:cmMkLst xmlns:pc2="http://schemas.microsoft.com/office/powerpoint/2019/9/main/command">
                <pc:docMk/>
                <pc:sldMk cId="2769815481" sldId="278"/>
                <pc2:cmMk id="{6A513519-970D-4089-AE84-303FF25860A9}"/>
              </pc2:cmMkLst>
            </pc226:cmChg>
            <pc226:cmChg xmlns:pc226="http://schemas.microsoft.com/office/powerpoint/2022/06/main/command" chg="del">
              <pc226:chgData name="Joe" userId="7cacc889-ed48-435d-be86-7e90fe28ee55" providerId="ADAL" clId="{511D757D-0D89-410D-9ADE-DA29200E5FB6}" dt="2024-09-19T21:15:01.859" v="3"/>
              <pc2:cmMkLst xmlns:pc2="http://schemas.microsoft.com/office/powerpoint/2019/9/main/command">
                <pc:docMk/>
                <pc:sldMk cId="2769815481" sldId="278"/>
                <pc2:cmMk id="{3573BA9C-3FF2-4E08-A8DD-C5DBD4FE777D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AEE8C-08BB-4C76-A0CF-6DEA1066C485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F4815B-9A2C-478C-868A-CAA251E8A23A}">
      <dgm:prSet/>
      <dgm:spPr/>
      <dgm:t>
        <a:bodyPr/>
        <a:lstStyle/>
        <a:p>
          <a:r>
            <a:rPr lang="en-US" dirty="0"/>
            <a:t>No additional password needed for:</a:t>
          </a:r>
        </a:p>
      </dgm:t>
    </dgm:pt>
    <dgm:pt modelId="{B8F32E66-2BED-4020-B867-12F0DB92CE28}" type="parTrans" cxnId="{18B39DE8-8E95-4D55-89D2-70EBB25A80D0}">
      <dgm:prSet/>
      <dgm:spPr/>
      <dgm:t>
        <a:bodyPr/>
        <a:lstStyle/>
        <a:p>
          <a:endParaRPr lang="en-US"/>
        </a:p>
      </dgm:t>
    </dgm:pt>
    <dgm:pt modelId="{5BB10469-AD72-4244-8BA9-056091E79553}" type="sibTrans" cxnId="{18B39DE8-8E95-4D55-89D2-70EBB25A80D0}">
      <dgm:prSet/>
      <dgm:spPr/>
      <dgm:t>
        <a:bodyPr/>
        <a:lstStyle/>
        <a:p>
          <a:endParaRPr lang="en-US"/>
        </a:p>
      </dgm:t>
    </dgm:pt>
    <dgm:pt modelId="{71EFD9E1-5D8D-492C-A0BD-7B901F14DCF8}">
      <dgm:prSet/>
      <dgm:spPr/>
      <dgm:t>
        <a:bodyPr/>
        <a:lstStyle/>
        <a:p>
          <a:r>
            <a:rPr lang="en-US" baseline="0" dirty="0"/>
            <a:t>Flex Card Benefit: WEX Consumer Portal</a:t>
          </a:r>
          <a:endParaRPr lang="en-US" dirty="0"/>
        </a:p>
      </dgm:t>
    </dgm:pt>
    <dgm:pt modelId="{5B5FCF27-E585-488D-AC37-0B1EA6D2D9A2}" type="parTrans" cxnId="{F1F469ED-A291-4E9E-96EA-3753CB31ADDA}">
      <dgm:prSet/>
      <dgm:spPr/>
      <dgm:t>
        <a:bodyPr/>
        <a:lstStyle/>
        <a:p>
          <a:endParaRPr lang="en-US"/>
        </a:p>
      </dgm:t>
    </dgm:pt>
    <dgm:pt modelId="{8BB11114-78D2-4314-B4DB-1AF8C7CCB028}" type="sibTrans" cxnId="{F1F469ED-A291-4E9E-96EA-3753CB31ADDA}">
      <dgm:prSet/>
      <dgm:spPr/>
      <dgm:t>
        <a:bodyPr/>
        <a:lstStyle/>
        <a:p>
          <a:endParaRPr lang="en-US"/>
        </a:p>
      </dgm:t>
    </dgm:pt>
    <dgm:pt modelId="{516C41FD-8D7B-47BD-91E9-5ED97AE193E3}">
      <dgm:prSet/>
      <dgm:spPr/>
      <dgm:t>
        <a:bodyPr/>
        <a:lstStyle/>
        <a:p>
          <a:r>
            <a:rPr lang="en-US" dirty="0"/>
            <a:t>View account balance, transactions, participating merchants</a:t>
          </a:r>
        </a:p>
      </dgm:t>
    </dgm:pt>
    <dgm:pt modelId="{42E22C59-CC6F-47C2-B650-C6B68F5C654F}" type="parTrans" cxnId="{22C279A0-DB1A-479D-AAC7-BB84D006730E}">
      <dgm:prSet/>
      <dgm:spPr/>
      <dgm:t>
        <a:bodyPr/>
        <a:lstStyle/>
        <a:p>
          <a:endParaRPr lang="en-US"/>
        </a:p>
      </dgm:t>
    </dgm:pt>
    <dgm:pt modelId="{88D3A75B-124C-4854-8EE4-6B38AC23CA81}" type="sibTrans" cxnId="{22C279A0-DB1A-479D-AAC7-BB84D006730E}">
      <dgm:prSet/>
      <dgm:spPr/>
      <dgm:t>
        <a:bodyPr/>
        <a:lstStyle/>
        <a:p>
          <a:endParaRPr lang="en-US"/>
        </a:p>
      </dgm:t>
    </dgm:pt>
    <dgm:pt modelId="{B3EF51BC-8A10-4F74-8FF7-5D03A9B46174}">
      <dgm:prSet/>
      <dgm:spPr/>
      <dgm:t>
        <a:bodyPr/>
        <a:lstStyle/>
        <a:p>
          <a:r>
            <a:rPr lang="en-US" baseline="0" dirty="0"/>
            <a:t>Express Scripts Website</a:t>
          </a:r>
          <a:endParaRPr lang="en-US" dirty="0"/>
        </a:p>
      </dgm:t>
    </dgm:pt>
    <dgm:pt modelId="{202B223B-5524-4D61-944A-39D2A8B4E8BA}" type="parTrans" cxnId="{A9BAC767-7ACF-4CDE-B6EA-17C22F773C08}">
      <dgm:prSet/>
      <dgm:spPr/>
      <dgm:t>
        <a:bodyPr/>
        <a:lstStyle/>
        <a:p>
          <a:endParaRPr lang="en-US"/>
        </a:p>
      </dgm:t>
    </dgm:pt>
    <dgm:pt modelId="{A82D64CA-661C-41BE-99ED-76C3C1D65FCA}" type="sibTrans" cxnId="{A9BAC767-7ACF-4CDE-B6EA-17C22F773C08}">
      <dgm:prSet/>
      <dgm:spPr/>
      <dgm:t>
        <a:bodyPr/>
        <a:lstStyle/>
        <a:p>
          <a:endParaRPr lang="en-US"/>
        </a:p>
      </dgm:t>
    </dgm:pt>
    <dgm:pt modelId="{BACA98FB-C368-4B82-9194-CD705ED2E4D7}">
      <dgm:prSet/>
      <dgm:spPr/>
      <dgm:t>
        <a:bodyPr/>
        <a:lstStyle/>
        <a:p>
          <a:r>
            <a:rPr lang="en-US" dirty="0"/>
            <a:t>View pharmacy claims</a:t>
          </a:r>
        </a:p>
      </dgm:t>
    </dgm:pt>
    <dgm:pt modelId="{DF8A9ADF-57E4-4FDC-BB92-4EB7B375728F}" type="parTrans" cxnId="{62CCC569-508E-42F0-AE29-E5535296D376}">
      <dgm:prSet/>
      <dgm:spPr/>
      <dgm:t>
        <a:bodyPr/>
        <a:lstStyle/>
        <a:p>
          <a:endParaRPr lang="en-US"/>
        </a:p>
      </dgm:t>
    </dgm:pt>
    <dgm:pt modelId="{2570D61A-3CA4-49D5-A53E-9B1F3EBD5B2F}" type="sibTrans" cxnId="{62CCC569-508E-42F0-AE29-E5535296D376}">
      <dgm:prSet/>
      <dgm:spPr/>
      <dgm:t>
        <a:bodyPr/>
        <a:lstStyle/>
        <a:p>
          <a:endParaRPr lang="en-US"/>
        </a:p>
      </dgm:t>
    </dgm:pt>
    <dgm:pt modelId="{0417FE58-F147-401A-B5C7-82705902CCFC}">
      <dgm:prSet/>
      <dgm:spPr/>
      <dgm:t>
        <a:bodyPr/>
        <a:lstStyle/>
        <a:p>
          <a:r>
            <a:rPr lang="en-US"/>
            <a:t>Create an account on:</a:t>
          </a:r>
        </a:p>
      </dgm:t>
    </dgm:pt>
    <dgm:pt modelId="{C4DAE927-12BB-4522-B928-016A3A3BA429}" type="parTrans" cxnId="{55B39E0F-2135-4F1B-9CC5-7A81A1C9E1FD}">
      <dgm:prSet/>
      <dgm:spPr/>
      <dgm:t>
        <a:bodyPr/>
        <a:lstStyle/>
        <a:p>
          <a:endParaRPr lang="en-US"/>
        </a:p>
      </dgm:t>
    </dgm:pt>
    <dgm:pt modelId="{AA71F7B9-2A49-47F2-8422-EE8EA9F6F9D1}" type="sibTrans" cxnId="{55B39E0F-2135-4F1B-9CC5-7A81A1C9E1FD}">
      <dgm:prSet/>
      <dgm:spPr/>
      <dgm:t>
        <a:bodyPr/>
        <a:lstStyle/>
        <a:p>
          <a:endParaRPr lang="en-US"/>
        </a:p>
      </dgm:t>
    </dgm:pt>
    <dgm:pt modelId="{B9036969-497A-4143-9B45-366B743046D7}">
      <dgm:prSet/>
      <dgm:spPr/>
      <dgm:t>
        <a:bodyPr/>
        <a:lstStyle/>
        <a:p>
          <a:r>
            <a:rPr lang="en-US" baseline="0" dirty="0"/>
            <a:t>Direct Biller (but can make one-time payments as a guest)</a:t>
          </a:r>
          <a:endParaRPr lang="en-US" dirty="0"/>
        </a:p>
      </dgm:t>
    </dgm:pt>
    <dgm:pt modelId="{E9032D8E-01C9-4548-9674-BFB7D582F092}" type="parTrans" cxnId="{C17769E5-6F1F-4E7F-A5F3-E6F878F739E0}">
      <dgm:prSet/>
      <dgm:spPr/>
      <dgm:t>
        <a:bodyPr/>
        <a:lstStyle/>
        <a:p>
          <a:endParaRPr lang="en-US"/>
        </a:p>
      </dgm:t>
    </dgm:pt>
    <dgm:pt modelId="{F46DB1DF-C2E8-43AC-A6B5-646960E7AAA0}" type="sibTrans" cxnId="{C17769E5-6F1F-4E7F-A5F3-E6F878F739E0}">
      <dgm:prSet/>
      <dgm:spPr/>
      <dgm:t>
        <a:bodyPr/>
        <a:lstStyle/>
        <a:p>
          <a:endParaRPr lang="en-US"/>
        </a:p>
      </dgm:t>
    </dgm:pt>
    <dgm:pt modelId="{C548F711-F235-413D-B5AD-61A7A068EA02}">
      <dgm:prSet/>
      <dgm:spPr/>
      <dgm:t>
        <a:bodyPr/>
        <a:lstStyle/>
        <a:p>
          <a:r>
            <a:rPr lang="en-US" baseline="0" dirty="0" err="1"/>
            <a:t>DentaQuest</a:t>
          </a:r>
          <a:endParaRPr lang="en-US" dirty="0"/>
        </a:p>
      </dgm:t>
    </dgm:pt>
    <dgm:pt modelId="{2DADB901-1890-40AC-A924-3D7DC2B7B379}" type="parTrans" cxnId="{9E0AE81C-2D28-4166-B070-1BDCF890049C}">
      <dgm:prSet/>
      <dgm:spPr/>
      <dgm:t>
        <a:bodyPr/>
        <a:lstStyle/>
        <a:p>
          <a:endParaRPr lang="en-US"/>
        </a:p>
      </dgm:t>
    </dgm:pt>
    <dgm:pt modelId="{7C120A55-163F-4B64-AC03-A3321B7F341D}" type="sibTrans" cxnId="{9E0AE81C-2D28-4166-B070-1BDCF890049C}">
      <dgm:prSet/>
      <dgm:spPr/>
      <dgm:t>
        <a:bodyPr/>
        <a:lstStyle/>
        <a:p>
          <a:endParaRPr lang="en-US"/>
        </a:p>
      </dgm:t>
    </dgm:pt>
    <dgm:pt modelId="{CAF0201D-241F-4A8E-9200-3DE1DBCAD1C6}">
      <dgm:prSet/>
      <dgm:spPr/>
      <dgm:t>
        <a:bodyPr/>
        <a:lstStyle/>
        <a:p>
          <a:r>
            <a:rPr lang="en-US" dirty="0" err="1"/>
            <a:t>EyeQuest</a:t>
          </a:r>
          <a:endParaRPr lang="en-US" dirty="0"/>
        </a:p>
      </dgm:t>
    </dgm:pt>
    <dgm:pt modelId="{C1BB893C-C38B-4936-B038-84FAB16D3BD7}" type="parTrans" cxnId="{7A87AA21-2230-4F3C-8C6D-CD6C9ED628C1}">
      <dgm:prSet/>
      <dgm:spPr/>
      <dgm:t>
        <a:bodyPr/>
        <a:lstStyle/>
        <a:p>
          <a:endParaRPr lang="en-US"/>
        </a:p>
      </dgm:t>
    </dgm:pt>
    <dgm:pt modelId="{D7B4C070-319F-45B7-AAC0-C4DFFC79251B}" type="sibTrans" cxnId="{7A87AA21-2230-4F3C-8C6D-CD6C9ED628C1}">
      <dgm:prSet/>
      <dgm:spPr/>
      <dgm:t>
        <a:bodyPr/>
        <a:lstStyle/>
        <a:p>
          <a:endParaRPr lang="en-US"/>
        </a:p>
      </dgm:t>
    </dgm:pt>
    <dgm:pt modelId="{72EAB6C1-3FFC-422B-B5B8-8829DE97625D}">
      <dgm:prSet/>
      <dgm:spPr/>
      <dgm:t>
        <a:bodyPr/>
        <a:lstStyle/>
        <a:p>
          <a:r>
            <a:rPr lang="en-US" dirty="0"/>
            <a:t>Instructions to download and use the Essence Flex Spend Mobile App</a:t>
          </a:r>
        </a:p>
      </dgm:t>
    </dgm:pt>
    <dgm:pt modelId="{B2B9A20F-7E22-49BE-98A8-967DFD2480E5}" type="parTrans" cxnId="{D2341F7F-7A1F-467C-BD75-EF1B79641F47}">
      <dgm:prSet/>
      <dgm:spPr/>
      <dgm:t>
        <a:bodyPr/>
        <a:lstStyle/>
        <a:p>
          <a:endParaRPr lang="en-US"/>
        </a:p>
      </dgm:t>
    </dgm:pt>
    <dgm:pt modelId="{C848CA4C-62E0-48BB-BD78-D41A647EC904}" type="sibTrans" cxnId="{D2341F7F-7A1F-467C-BD75-EF1B79641F47}">
      <dgm:prSet/>
      <dgm:spPr/>
      <dgm:t>
        <a:bodyPr/>
        <a:lstStyle/>
        <a:p>
          <a:endParaRPr lang="en-US"/>
        </a:p>
      </dgm:t>
    </dgm:pt>
    <dgm:pt modelId="{54DC81AF-48B3-486B-BEA6-AA038AE017D7}" type="pres">
      <dgm:prSet presAssocID="{603AEE8C-08BB-4C76-A0CF-6DEA1066C485}" presName="linear" presStyleCnt="0">
        <dgm:presLayoutVars>
          <dgm:dir/>
          <dgm:animLvl val="lvl"/>
          <dgm:resizeHandles val="exact"/>
        </dgm:presLayoutVars>
      </dgm:prSet>
      <dgm:spPr/>
    </dgm:pt>
    <dgm:pt modelId="{00AC690A-AB35-4614-A039-18A1D3A2A5A9}" type="pres">
      <dgm:prSet presAssocID="{20F4815B-9A2C-478C-868A-CAA251E8A23A}" presName="parentLin" presStyleCnt="0"/>
      <dgm:spPr/>
    </dgm:pt>
    <dgm:pt modelId="{69CA04CC-43C2-4986-AD2B-5C927F958478}" type="pres">
      <dgm:prSet presAssocID="{20F4815B-9A2C-478C-868A-CAA251E8A23A}" presName="parentLeftMargin" presStyleLbl="node1" presStyleIdx="0" presStyleCnt="2"/>
      <dgm:spPr/>
    </dgm:pt>
    <dgm:pt modelId="{4C1D9E86-B438-40A1-9B77-449458387AAA}" type="pres">
      <dgm:prSet presAssocID="{20F4815B-9A2C-478C-868A-CAA251E8A2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0C7AA9-8972-4678-A6EA-8A5320DACB52}" type="pres">
      <dgm:prSet presAssocID="{20F4815B-9A2C-478C-868A-CAA251E8A23A}" presName="negativeSpace" presStyleCnt="0"/>
      <dgm:spPr/>
    </dgm:pt>
    <dgm:pt modelId="{4A9C8A01-620C-4412-9324-E366D5330AAE}" type="pres">
      <dgm:prSet presAssocID="{20F4815B-9A2C-478C-868A-CAA251E8A23A}" presName="childText" presStyleLbl="conFgAcc1" presStyleIdx="0" presStyleCnt="2">
        <dgm:presLayoutVars>
          <dgm:bulletEnabled val="1"/>
        </dgm:presLayoutVars>
      </dgm:prSet>
      <dgm:spPr/>
    </dgm:pt>
    <dgm:pt modelId="{146DC081-F511-4233-BB3F-F159DC8A725C}" type="pres">
      <dgm:prSet presAssocID="{5BB10469-AD72-4244-8BA9-056091E79553}" presName="spaceBetweenRectangles" presStyleCnt="0"/>
      <dgm:spPr/>
    </dgm:pt>
    <dgm:pt modelId="{4C4A1B17-EB41-4C9E-83E0-37B0283BAA2D}" type="pres">
      <dgm:prSet presAssocID="{0417FE58-F147-401A-B5C7-82705902CCFC}" presName="parentLin" presStyleCnt="0"/>
      <dgm:spPr/>
    </dgm:pt>
    <dgm:pt modelId="{BDE36E18-A8AD-4C63-AF00-17C17E292541}" type="pres">
      <dgm:prSet presAssocID="{0417FE58-F147-401A-B5C7-82705902CCFC}" presName="parentLeftMargin" presStyleLbl="node1" presStyleIdx="0" presStyleCnt="2"/>
      <dgm:spPr/>
    </dgm:pt>
    <dgm:pt modelId="{9ADBC3F1-8AE7-42C1-A540-19FC901C97CD}" type="pres">
      <dgm:prSet presAssocID="{0417FE58-F147-401A-B5C7-82705902CCF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9FC4A3-87AB-499B-B819-24C7BBB6AAD2}" type="pres">
      <dgm:prSet presAssocID="{0417FE58-F147-401A-B5C7-82705902CCFC}" presName="negativeSpace" presStyleCnt="0"/>
      <dgm:spPr/>
    </dgm:pt>
    <dgm:pt modelId="{3AEA0A1B-A3D4-45A4-AAB6-FCF62CFD1653}" type="pres">
      <dgm:prSet presAssocID="{0417FE58-F147-401A-B5C7-82705902CCF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9E4F0F-4743-42AF-A16E-CFD690FEA2D1}" type="presOf" srcId="{71EFD9E1-5D8D-492C-A0BD-7B901F14DCF8}" destId="{4A9C8A01-620C-4412-9324-E366D5330AAE}" srcOrd="0" destOrd="0" presId="urn:microsoft.com/office/officeart/2005/8/layout/list1"/>
    <dgm:cxn modelId="{55B39E0F-2135-4F1B-9CC5-7A81A1C9E1FD}" srcId="{603AEE8C-08BB-4C76-A0CF-6DEA1066C485}" destId="{0417FE58-F147-401A-B5C7-82705902CCFC}" srcOrd="1" destOrd="0" parTransId="{C4DAE927-12BB-4522-B928-016A3A3BA429}" sibTransId="{AA71F7B9-2A49-47F2-8422-EE8EA9F6F9D1}"/>
    <dgm:cxn modelId="{E2EAA010-3C6B-4A60-B147-5596B7BE2594}" type="presOf" srcId="{0417FE58-F147-401A-B5C7-82705902CCFC}" destId="{BDE36E18-A8AD-4C63-AF00-17C17E292541}" srcOrd="0" destOrd="0" presId="urn:microsoft.com/office/officeart/2005/8/layout/list1"/>
    <dgm:cxn modelId="{9E0AE81C-2D28-4166-B070-1BDCF890049C}" srcId="{0417FE58-F147-401A-B5C7-82705902CCFC}" destId="{C548F711-F235-413D-B5AD-61A7A068EA02}" srcOrd="1" destOrd="0" parTransId="{2DADB901-1890-40AC-A924-3D7DC2B7B379}" sibTransId="{7C120A55-163F-4B64-AC03-A3321B7F341D}"/>
    <dgm:cxn modelId="{7A87AA21-2230-4F3C-8C6D-CD6C9ED628C1}" srcId="{0417FE58-F147-401A-B5C7-82705902CCFC}" destId="{CAF0201D-241F-4A8E-9200-3DE1DBCAD1C6}" srcOrd="2" destOrd="0" parTransId="{C1BB893C-C38B-4936-B038-84FAB16D3BD7}" sibTransId="{D7B4C070-319F-45B7-AAC0-C4DFFC79251B}"/>
    <dgm:cxn modelId="{1FF41262-1E5B-4626-BE6C-8760EC8C1C93}" type="presOf" srcId="{516C41FD-8D7B-47BD-91E9-5ED97AE193E3}" destId="{4A9C8A01-620C-4412-9324-E366D5330AAE}" srcOrd="0" destOrd="1" presId="urn:microsoft.com/office/officeart/2005/8/layout/list1"/>
    <dgm:cxn modelId="{B8FF8D63-A878-454C-A261-F3A2DF2752E4}" type="presOf" srcId="{CAF0201D-241F-4A8E-9200-3DE1DBCAD1C6}" destId="{3AEA0A1B-A3D4-45A4-AAB6-FCF62CFD1653}" srcOrd="0" destOrd="2" presId="urn:microsoft.com/office/officeart/2005/8/layout/list1"/>
    <dgm:cxn modelId="{A9BAC767-7ACF-4CDE-B6EA-17C22F773C08}" srcId="{20F4815B-9A2C-478C-868A-CAA251E8A23A}" destId="{B3EF51BC-8A10-4F74-8FF7-5D03A9B46174}" srcOrd="1" destOrd="0" parTransId="{202B223B-5524-4D61-944A-39D2A8B4E8BA}" sibTransId="{A82D64CA-661C-41BE-99ED-76C3C1D65FCA}"/>
    <dgm:cxn modelId="{FC563D48-D8F6-4ECE-A4C4-3BD47466C9F2}" type="presOf" srcId="{72EAB6C1-3FFC-422B-B5B8-8829DE97625D}" destId="{4A9C8A01-620C-4412-9324-E366D5330AAE}" srcOrd="0" destOrd="2" presId="urn:microsoft.com/office/officeart/2005/8/layout/list1"/>
    <dgm:cxn modelId="{62CCC569-508E-42F0-AE29-E5535296D376}" srcId="{B3EF51BC-8A10-4F74-8FF7-5D03A9B46174}" destId="{BACA98FB-C368-4B82-9194-CD705ED2E4D7}" srcOrd="0" destOrd="0" parTransId="{DF8A9ADF-57E4-4FDC-BB92-4EB7B375728F}" sibTransId="{2570D61A-3CA4-49D5-A53E-9B1F3EBD5B2F}"/>
    <dgm:cxn modelId="{A7F67A4C-2AD5-48D2-B3AE-22DF369F352D}" type="presOf" srcId="{B3EF51BC-8A10-4F74-8FF7-5D03A9B46174}" destId="{4A9C8A01-620C-4412-9324-E366D5330AAE}" srcOrd="0" destOrd="3" presId="urn:microsoft.com/office/officeart/2005/8/layout/list1"/>
    <dgm:cxn modelId="{D2341F7F-7A1F-467C-BD75-EF1B79641F47}" srcId="{71EFD9E1-5D8D-492C-A0BD-7B901F14DCF8}" destId="{72EAB6C1-3FFC-422B-B5B8-8829DE97625D}" srcOrd="1" destOrd="0" parTransId="{B2B9A20F-7E22-49BE-98A8-967DFD2480E5}" sibTransId="{C848CA4C-62E0-48BB-BD78-D41A647EC904}"/>
    <dgm:cxn modelId="{D975EF91-DC05-48E0-BFBA-8F7D6CDCBEA8}" type="presOf" srcId="{20F4815B-9A2C-478C-868A-CAA251E8A23A}" destId="{69CA04CC-43C2-4986-AD2B-5C927F958478}" srcOrd="0" destOrd="0" presId="urn:microsoft.com/office/officeart/2005/8/layout/list1"/>
    <dgm:cxn modelId="{22C279A0-DB1A-479D-AAC7-BB84D006730E}" srcId="{71EFD9E1-5D8D-492C-A0BD-7B901F14DCF8}" destId="{516C41FD-8D7B-47BD-91E9-5ED97AE193E3}" srcOrd="0" destOrd="0" parTransId="{42E22C59-CC6F-47C2-B650-C6B68F5C654F}" sibTransId="{88D3A75B-124C-4854-8EE4-6B38AC23CA81}"/>
    <dgm:cxn modelId="{C4BE65B6-A1C9-4810-8851-52781A579D1E}" type="presOf" srcId="{603AEE8C-08BB-4C76-A0CF-6DEA1066C485}" destId="{54DC81AF-48B3-486B-BEA6-AA038AE017D7}" srcOrd="0" destOrd="0" presId="urn:microsoft.com/office/officeart/2005/8/layout/list1"/>
    <dgm:cxn modelId="{5661D5BB-2AD7-4C1E-B2D9-DA8BB0A07F80}" type="presOf" srcId="{0417FE58-F147-401A-B5C7-82705902CCFC}" destId="{9ADBC3F1-8AE7-42C1-A540-19FC901C97CD}" srcOrd="1" destOrd="0" presId="urn:microsoft.com/office/officeart/2005/8/layout/list1"/>
    <dgm:cxn modelId="{D11E03C5-083F-42D9-84A2-4AFD4A1723FE}" type="presOf" srcId="{B9036969-497A-4143-9B45-366B743046D7}" destId="{3AEA0A1B-A3D4-45A4-AAB6-FCF62CFD1653}" srcOrd="0" destOrd="0" presId="urn:microsoft.com/office/officeart/2005/8/layout/list1"/>
    <dgm:cxn modelId="{0B6520C6-5DD0-4439-A6DF-C70DABEE2274}" type="presOf" srcId="{20F4815B-9A2C-478C-868A-CAA251E8A23A}" destId="{4C1D9E86-B438-40A1-9B77-449458387AAA}" srcOrd="1" destOrd="0" presId="urn:microsoft.com/office/officeart/2005/8/layout/list1"/>
    <dgm:cxn modelId="{24341AD2-BFB1-48E5-9392-D38EF471C616}" type="presOf" srcId="{C548F711-F235-413D-B5AD-61A7A068EA02}" destId="{3AEA0A1B-A3D4-45A4-AAB6-FCF62CFD1653}" srcOrd="0" destOrd="1" presId="urn:microsoft.com/office/officeart/2005/8/layout/list1"/>
    <dgm:cxn modelId="{AF95A5D3-C329-40F4-A90C-7E85E1A98758}" type="presOf" srcId="{BACA98FB-C368-4B82-9194-CD705ED2E4D7}" destId="{4A9C8A01-620C-4412-9324-E366D5330AAE}" srcOrd="0" destOrd="4" presId="urn:microsoft.com/office/officeart/2005/8/layout/list1"/>
    <dgm:cxn modelId="{C17769E5-6F1F-4E7F-A5F3-E6F878F739E0}" srcId="{0417FE58-F147-401A-B5C7-82705902CCFC}" destId="{B9036969-497A-4143-9B45-366B743046D7}" srcOrd="0" destOrd="0" parTransId="{E9032D8E-01C9-4548-9674-BFB7D582F092}" sibTransId="{F46DB1DF-C2E8-43AC-A6B5-646960E7AAA0}"/>
    <dgm:cxn modelId="{18B39DE8-8E95-4D55-89D2-70EBB25A80D0}" srcId="{603AEE8C-08BB-4C76-A0CF-6DEA1066C485}" destId="{20F4815B-9A2C-478C-868A-CAA251E8A23A}" srcOrd="0" destOrd="0" parTransId="{B8F32E66-2BED-4020-B867-12F0DB92CE28}" sibTransId="{5BB10469-AD72-4244-8BA9-056091E79553}"/>
    <dgm:cxn modelId="{F1F469ED-A291-4E9E-96EA-3753CB31ADDA}" srcId="{20F4815B-9A2C-478C-868A-CAA251E8A23A}" destId="{71EFD9E1-5D8D-492C-A0BD-7B901F14DCF8}" srcOrd="0" destOrd="0" parTransId="{5B5FCF27-E585-488D-AC37-0B1EA6D2D9A2}" sibTransId="{8BB11114-78D2-4314-B4DB-1AF8C7CCB028}"/>
    <dgm:cxn modelId="{859978E8-9B18-4B5B-BED4-819DABBF1A45}" type="presParOf" srcId="{54DC81AF-48B3-486B-BEA6-AA038AE017D7}" destId="{00AC690A-AB35-4614-A039-18A1D3A2A5A9}" srcOrd="0" destOrd="0" presId="urn:microsoft.com/office/officeart/2005/8/layout/list1"/>
    <dgm:cxn modelId="{EDEF6667-754F-46A0-BC2B-6C8085952D17}" type="presParOf" srcId="{00AC690A-AB35-4614-A039-18A1D3A2A5A9}" destId="{69CA04CC-43C2-4986-AD2B-5C927F958478}" srcOrd="0" destOrd="0" presId="urn:microsoft.com/office/officeart/2005/8/layout/list1"/>
    <dgm:cxn modelId="{3F4ED9CA-501C-4DEE-94C5-17A05DF352A9}" type="presParOf" srcId="{00AC690A-AB35-4614-A039-18A1D3A2A5A9}" destId="{4C1D9E86-B438-40A1-9B77-449458387AAA}" srcOrd="1" destOrd="0" presId="urn:microsoft.com/office/officeart/2005/8/layout/list1"/>
    <dgm:cxn modelId="{F1F7C8A6-EFC3-4FBD-BE42-F9E43720B9A4}" type="presParOf" srcId="{54DC81AF-48B3-486B-BEA6-AA038AE017D7}" destId="{D50C7AA9-8972-4678-A6EA-8A5320DACB52}" srcOrd="1" destOrd="0" presId="urn:microsoft.com/office/officeart/2005/8/layout/list1"/>
    <dgm:cxn modelId="{08A5D7C6-5260-4E3E-87F2-C73C2E93AB6C}" type="presParOf" srcId="{54DC81AF-48B3-486B-BEA6-AA038AE017D7}" destId="{4A9C8A01-620C-4412-9324-E366D5330AAE}" srcOrd="2" destOrd="0" presId="urn:microsoft.com/office/officeart/2005/8/layout/list1"/>
    <dgm:cxn modelId="{E8FD42CA-179E-43D8-A083-C2C1A3505391}" type="presParOf" srcId="{54DC81AF-48B3-486B-BEA6-AA038AE017D7}" destId="{146DC081-F511-4233-BB3F-F159DC8A725C}" srcOrd="3" destOrd="0" presId="urn:microsoft.com/office/officeart/2005/8/layout/list1"/>
    <dgm:cxn modelId="{E66A3B8A-93FA-4742-8B19-71609AB2BEE3}" type="presParOf" srcId="{54DC81AF-48B3-486B-BEA6-AA038AE017D7}" destId="{4C4A1B17-EB41-4C9E-83E0-37B0283BAA2D}" srcOrd="4" destOrd="0" presId="urn:microsoft.com/office/officeart/2005/8/layout/list1"/>
    <dgm:cxn modelId="{C4C83EDD-DB37-40DA-A9F2-8651F6460463}" type="presParOf" srcId="{4C4A1B17-EB41-4C9E-83E0-37B0283BAA2D}" destId="{BDE36E18-A8AD-4C63-AF00-17C17E292541}" srcOrd="0" destOrd="0" presId="urn:microsoft.com/office/officeart/2005/8/layout/list1"/>
    <dgm:cxn modelId="{A589AA48-02FF-4E15-8B63-2A30C4914BA7}" type="presParOf" srcId="{4C4A1B17-EB41-4C9E-83E0-37B0283BAA2D}" destId="{9ADBC3F1-8AE7-42C1-A540-19FC901C97CD}" srcOrd="1" destOrd="0" presId="urn:microsoft.com/office/officeart/2005/8/layout/list1"/>
    <dgm:cxn modelId="{59ABE9DA-8E23-415B-AF30-3D154DCA887D}" type="presParOf" srcId="{54DC81AF-48B3-486B-BEA6-AA038AE017D7}" destId="{CC9FC4A3-87AB-499B-B819-24C7BBB6AAD2}" srcOrd="5" destOrd="0" presId="urn:microsoft.com/office/officeart/2005/8/layout/list1"/>
    <dgm:cxn modelId="{BACD6C5D-D3E8-46ED-BBE1-830E6091730E}" type="presParOf" srcId="{54DC81AF-48B3-486B-BEA6-AA038AE017D7}" destId="{3AEA0A1B-A3D4-45A4-AAB6-FCF62CFD16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8A01-620C-4412-9324-E366D5330AAE}">
      <dsp:nvSpPr>
        <dsp:cNvPr id="0" name=""/>
        <dsp:cNvSpPr/>
      </dsp:nvSpPr>
      <dsp:spPr>
        <a:xfrm>
          <a:off x="0" y="299012"/>
          <a:ext cx="10983912" cy="2205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474" tIns="416560" rIns="8524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/>
            <a:t>Flex Card Benefit: WEX Consumer Portal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 account balance, transactions, participating merchants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Instructions to download and use the Essence Flex Spend Mobile App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/>
            <a:t>Express Scripts Website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View pharmacy claims</a:t>
          </a:r>
        </a:p>
      </dsp:txBody>
      <dsp:txXfrm>
        <a:off x="0" y="299012"/>
        <a:ext cx="10983912" cy="2205000"/>
      </dsp:txXfrm>
    </dsp:sp>
    <dsp:sp modelId="{4C1D9E86-B438-40A1-9B77-449458387AAA}">
      <dsp:nvSpPr>
        <dsp:cNvPr id="0" name=""/>
        <dsp:cNvSpPr/>
      </dsp:nvSpPr>
      <dsp:spPr>
        <a:xfrm>
          <a:off x="549195" y="3812"/>
          <a:ext cx="7688738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616" tIns="0" rIns="2906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additional password needed for:</a:t>
          </a:r>
        </a:p>
      </dsp:txBody>
      <dsp:txXfrm>
        <a:off x="578016" y="32633"/>
        <a:ext cx="7631096" cy="532758"/>
      </dsp:txXfrm>
    </dsp:sp>
    <dsp:sp modelId="{3AEA0A1B-A3D4-45A4-AAB6-FCF62CFD1653}">
      <dsp:nvSpPr>
        <dsp:cNvPr id="0" name=""/>
        <dsp:cNvSpPr/>
      </dsp:nvSpPr>
      <dsp:spPr>
        <a:xfrm>
          <a:off x="0" y="2907212"/>
          <a:ext cx="10983912" cy="1543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474" tIns="416560" rIns="85247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/>
            <a:t>Direct Biller (but can make one-time payments as a guest)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 err="1"/>
            <a:t>DentaQuest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EyeQuest</a:t>
          </a:r>
          <a:endParaRPr lang="en-US" sz="2000" kern="1200" dirty="0"/>
        </a:p>
      </dsp:txBody>
      <dsp:txXfrm>
        <a:off x="0" y="2907212"/>
        <a:ext cx="10983912" cy="1543500"/>
      </dsp:txXfrm>
    </dsp:sp>
    <dsp:sp modelId="{9ADBC3F1-8AE7-42C1-A540-19FC901C97CD}">
      <dsp:nvSpPr>
        <dsp:cNvPr id="0" name=""/>
        <dsp:cNvSpPr/>
      </dsp:nvSpPr>
      <dsp:spPr>
        <a:xfrm>
          <a:off x="549195" y="2612012"/>
          <a:ext cx="7688738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616" tIns="0" rIns="29061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an account on:</a:t>
          </a:r>
        </a:p>
      </dsp:txBody>
      <dsp:txXfrm>
        <a:off x="578016" y="2640833"/>
        <a:ext cx="763109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3434814-3FC0-4394-BC53-583161893AF7}"/>
              </a:ext>
            </a:extLst>
          </p:cNvPr>
          <p:cNvSpPr/>
          <p:nvPr userDrawn="1"/>
        </p:nvSpPr>
        <p:spPr>
          <a:xfrm>
            <a:off x="0" y="-1221"/>
            <a:ext cx="12192000" cy="6858000"/>
          </a:xfrm>
          <a:prstGeom prst="rect">
            <a:avLst/>
          </a:prstGeom>
          <a:solidFill>
            <a:srgbClr val="1B365D"/>
          </a:solidFill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49895-52AD-4032-A067-5D0F9A896E26}"/>
              </a:ext>
            </a:extLst>
          </p:cNvPr>
          <p:cNvSpPr txBox="1"/>
          <p:nvPr/>
        </p:nvSpPr>
        <p:spPr>
          <a:xfrm>
            <a:off x="2356150" y="5788645"/>
            <a:ext cx="7462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erriweather" panose="00000800000000000000" pitchFamily="2" charset="0"/>
              </a:rPr>
              <a:t>A Healthy Tomorrow Starts Today.</a:t>
            </a:r>
          </a:p>
        </p:txBody>
      </p:sp>
      <p:pic>
        <p:nvPicPr>
          <p:cNvPr id="12" name="Picture 11" descr="A logo with a sun and a black background&#10;&#10;Description automatically generated">
            <a:extLst>
              <a:ext uri="{FF2B5EF4-FFF2-40B4-BE49-F238E27FC236}">
                <a16:creationId xmlns:a16="http://schemas.microsoft.com/office/drawing/2014/main" id="{A77D7984-40D9-A0D9-9319-E3803074F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43" y="4618059"/>
            <a:ext cx="1765300" cy="97790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25A27D10-5A6F-8B5E-1F31-DCAAA3F05C64}"/>
              </a:ext>
            </a:extLst>
          </p:cNvPr>
          <p:cNvSpPr/>
          <p:nvPr userDrawn="1"/>
        </p:nvSpPr>
        <p:spPr>
          <a:xfrm>
            <a:off x="137998" y="6603999"/>
            <a:ext cx="11952402" cy="120015"/>
          </a:xfrm>
          <a:custGeom>
            <a:avLst/>
            <a:gdLst/>
            <a:ahLst/>
            <a:cxnLst/>
            <a:rect l="l" t="t" r="r" b="b"/>
            <a:pathLst>
              <a:path w="2108200" h="6858000">
                <a:moveTo>
                  <a:pt x="2108200" y="0"/>
                </a:moveTo>
                <a:lnTo>
                  <a:pt x="0" y="0"/>
                </a:lnTo>
                <a:lnTo>
                  <a:pt x="0" y="6858000"/>
                </a:lnTo>
                <a:lnTo>
                  <a:pt x="210820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F37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263E64-DF91-9D1E-07A3-D1D674456DDE}"/>
              </a:ext>
            </a:extLst>
          </p:cNvPr>
          <p:cNvSpPr/>
          <p:nvPr userDrawn="1"/>
        </p:nvSpPr>
        <p:spPr>
          <a:xfrm>
            <a:off x="0" y="-2988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31FC4-4E35-42FA-AAC2-0A864F6C3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4" y="1715961"/>
            <a:ext cx="11064240" cy="12648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3388B-A1EC-4FDC-AC55-47E253974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2515" y="2953944"/>
            <a:ext cx="6689557" cy="96299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67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AB537741-64C4-1532-4272-F8BF12C8CFD3}"/>
              </a:ext>
            </a:extLst>
          </p:cNvPr>
          <p:cNvSpPr/>
          <p:nvPr userDrawn="1"/>
        </p:nvSpPr>
        <p:spPr>
          <a:xfrm>
            <a:off x="0" y="0"/>
            <a:ext cx="9382760" cy="6858000"/>
          </a:xfrm>
          <a:custGeom>
            <a:avLst/>
            <a:gdLst/>
            <a:ahLst/>
            <a:cxnLst/>
            <a:rect l="l" t="t" r="r" b="b"/>
            <a:pathLst>
              <a:path w="9382760" h="6858000">
                <a:moveTo>
                  <a:pt x="0" y="6858000"/>
                </a:moveTo>
                <a:lnTo>
                  <a:pt x="9382252" y="6858000"/>
                </a:lnTo>
                <a:lnTo>
                  <a:pt x="93822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7E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13DA5BD2-AF02-932C-5315-D3A1106B5463}"/>
              </a:ext>
            </a:extLst>
          </p:cNvPr>
          <p:cNvGrpSpPr/>
          <p:nvPr userDrawn="1"/>
        </p:nvGrpSpPr>
        <p:grpSpPr>
          <a:xfrm>
            <a:off x="9382252" y="0"/>
            <a:ext cx="2806700" cy="6858000"/>
            <a:chOff x="9382252" y="0"/>
            <a:chExt cx="2806700" cy="685800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FEA03AA-7E52-DFBA-1BA6-634919C7F07F}"/>
                </a:ext>
              </a:extLst>
            </p:cNvPr>
            <p:cNvSpPr/>
            <p:nvPr/>
          </p:nvSpPr>
          <p:spPr>
            <a:xfrm>
              <a:off x="10080752" y="0"/>
              <a:ext cx="2108200" cy="6858000"/>
            </a:xfrm>
            <a:custGeom>
              <a:avLst/>
              <a:gdLst/>
              <a:ahLst/>
              <a:cxnLst/>
              <a:rect l="l" t="t" r="r" b="b"/>
              <a:pathLst>
                <a:path w="2108200" h="6858000">
                  <a:moveTo>
                    <a:pt x="2108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8200" y="6858000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B2D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049A58CB-04A3-C802-EDF6-3F53CB4C5AD5}"/>
                </a:ext>
              </a:extLst>
            </p:cNvPr>
            <p:cNvSpPr/>
            <p:nvPr/>
          </p:nvSpPr>
          <p:spPr>
            <a:xfrm>
              <a:off x="9382252" y="0"/>
              <a:ext cx="699135" cy="6858000"/>
            </a:xfrm>
            <a:custGeom>
              <a:avLst/>
              <a:gdLst/>
              <a:ahLst/>
              <a:cxnLst/>
              <a:rect l="l" t="t" r="r" b="b"/>
              <a:pathLst>
                <a:path w="699134" h="6858000">
                  <a:moveTo>
                    <a:pt x="6985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98512" y="6858000"/>
                  </a:lnTo>
                  <a:lnTo>
                    <a:pt x="698512" y="0"/>
                  </a:lnTo>
                  <a:close/>
                </a:path>
              </a:pathLst>
            </a:custGeom>
            <a:solidFill>
              <a:srgbClr val="C5E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7F7847-86A1-0DFE-DE3F-2CA4264B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1B365D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B2A68-C803-2CC8-3048-3B54F6136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6029"/>
            <a:ext cx="10515600" cy="1496385"/>
          </a:xfrm>
        </p:spPr>
        <p:txBody>
          <a:bodyPr/>
          <a:lstStyle>
            <a:lvl1pPr marL="0" indent="0">
              <a:buNone/>
              <a:defRPr sz="2400">
                <a:solidFill>
                  <a:srgbClr val="1B365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E5E88-43CF-C88F-C7B5-D4FF9D571803}"/>
              </a:ext>
            </a:extLst>
          </p:cNvPr>
          <p:cNvSpPr/>
          <p:nvPr userDrawn="1"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0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EC4BF4-3322-6248-A4D5-9D3B0541FD7F}"/>
              </a:ext>
            </a:extLst>
          </p:cNvPr>
          <p:cNvSpPr/>
          <p:nvPr userDrawn="1"/>
        </p:nvSpPr>
        <p:spPr>
          <a:xfrm>
            <a:off x="0" y="0"/>
            <a:ext cx="9382760" cy="6858000"/>
          </a:xfrm>
          <a:custGeom>
            <a:avLst/>
            <a:gdLst/>
            <a:ahLst/>
            <a:cxnLst/>
            <a:rect l="l" t="t" r="r" b="b"/>
            <a:pathLst>
              <a:path w="9382760" h="6858000">
                <a:moveTo>
                  <a:pt x="0" y="6858000"/>
                </a:moveTo>
                <a:lnTo>
                  <a:pt x="9382252" y="6858000"/>
                </a:lnTo>
                <a:lnTo>
                  <a:pt x="93822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D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8D258F9-9D0F-CD98-3C71-87F0761C2B8C}"/>
              </a:ext>
            </a:extLst>
          </p:cNvPr>
          <p:cNvSpPr/>
          <p:nvPr/>
        </p:nvSpPr>
        <p:spPr>
          <a:xfrm>
            <a:off x="10080752" y="0"/>
            <a:ext cx="2108200" cy="6858000"/>
          </a:xfrm>
          <a:custGeom>
            <a:avLst/>
            <a:gdLst/>
            <a:ahLst/>
            <a:cxnLst/>
            <a:rect l="l" t="t" r="r" b="b"/>
            <a:pathLst>
              <a:path w="2108200" h="6858000">
                <a:moveTo>
                  <a:pt x="2108200" y="0"/>
                </a:moveTo>
                <a:lnTo>
                  <a:pt x="0" y="0"/>
                </a:lnTo>
                <a:lnTo>
                  <a:pt x="0" y="6858000"/>
                </a:lnTo>
                <a:lnTo>
                  <a:pt x="210820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1B365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65E017E-8BCF-490D-C319-B2E5A1BB0FA8}"/>
              </a:ext>
            </a:extLst>
          </p:cNvPr>
          <p:cNvSpPr/>
          <p:nvPr/>
        </p:nvSpPr>
        <p:spPr>
          <a:xfrm>
            <a:off x="9382252" y="0"/>
            <a:ext cx="699135" cy="6858000"/>
          </a:xfrm>
          <a:custGeom>
            <a:avLst/>
            <a:gdLst/>
            <a:ahLst/>
            <a:cxnLst/>
            <a:rect l="l" t="t" r="r" b="b"/>
            <a:pathLst>
              <a:path w="699134" h="6858000">
                <a:moveTo>
                  <a:pt x="698512" y="0"/>
                </a:moveTo>
                <a:lnTo>
                  <a:pt x="0" y="0"/>
                </a:lnTo>
                <a:lnTo>
                  <a:pt x="0" y="6858000"/>
                </a:lnTo>
                <a:lnTo>
                  <a:pt x="698512" y="6858000"/>
                </a:lnTo>
                <a:lnTo>
                  <a:pt x="698512" y="0"/>
                </a:lnTo>
                <a:close/>
              </a:path>
            </a:pathLst>
          </a:custGeom>
          <a:solidFill>
            <a:srgbClr val="324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6AAF09-FDF5-723D-400E-5461D79D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1B365D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9534BF-7C74-4C9D-ED0F-43B233DF9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6029"/>
            <a:ext cx="10515600" cy="1496385"/>
          </a:xfrm>
        </p:spPr>
        <p:txBody>
          <a:bodyPr/>
          <a:lstStyle>
            <a:lvl1pPr marL="0" indent="0">
              <a:buNone/>
              <a:defRPr sz="2400">
                <a:solidFill>
                  <a:srgbClr val="1B365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3D377D-CC56-3B7A-70A1-19EF656E201C}"/>
              </a:ext>
            </a:extLst>
          </p:cNvPr>
          <p:cNvSpPr/>
          <p:nvPr userDrawn="1"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DACBFCE-180A-AF4F-1F68-DEFA2966D602}"/>
              </a:ext>
            </a:extLst>
          </p:cNvPr>
          <p:cNvSpPr/>
          <p:nvPr userDrawn="1"/>
        </p:nvSpPr>
        <p:spPr>
          <a:xfrm>
            <a:off x="0" y="0"/>
            <a:ext cx="9382760" cy="6858000"/>
          </a:xfrm>
          <a:custGeom>
            <a:avLst/>
            <a:gdLst/>
            <a:ahLst/>
            <a:cxnLst/>
            <a:rect l="l" t="t" r="r" b="b"/>
            <a:pathLst>
              <a:path w="9382760" h="6858000">
                <a:moveTo>
                  <a:pt x="0" y="6858000"/>
                </a:moveTo>
                <a:lnTo>
                  <a:pt x="9382252" y="6858000"/>
                </a:lnTo>
                <a:lnTo>
                  <a:pt x="93822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65A932DB-2A3F-C9F3-5CA6-40762D6C76B5}"/>
              </a:ext>
            </a:extLst>
          </p:cNvPr>
          <p:cNvGrpSpPr/>
          <p:nvPr userDrawn="1"/>
        </p:nvGrpSpPr>
        <p:grpSpPr>
          <a:xfrm>
            <a:off x="9382252" y="0"/>
            <a:ext cx="2806700" cy="6858000"/>
            <a:chOff x="9382252" y="0"/>
            <a:chExt cx="2806700" cy="685800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FCDD8A5C-545B-A7E4-B970-7CE33FD88A3F}"/>
                </a:ext>
              </a:extLst>
            </p:cNvPr>
            <p:cNvSpPr/>
            <p:nvPr/>
          </p:nvSpPr>
          <p:spPr>
            <a:xfrm>
              <a:off x="10080752" y="0"/>
              <a:ext cx="2108200" cy="6858000"/>
            </a:xfrm>
            <a:custGeom>
              <a:avLst/>
              <a:gdLst/>
              <a:ahLst/>
              <a:cxnLst/>
              <a:rect l="l" t="t" r="r" b="b"/>
              <a:pathLst>
                <a:path w="2108200" h="6858000">
                  <a:moveTo>
                    <a:pt x="2108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8200" y="6858000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FDB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121EED32-A30C-AE7F-122D-02A63127375C}"/>
                </a:ext>
              </a:extLst>
            </p:cNvPr>
            <p:cNvSpPr/>
            <p:nvPr/>
          </p:nvSpPr>
          <p:spPr>
            <a:xfrm>
              <a:off x="9382252" y="0"/>
              <a:ext cx="699135" cy="6858000"/>
            </a:xfrm>
            <a:custGeom>
              <a:avLst/>
              <a:gdLst/>
              <a:ahLst/>
              <a:cxnLst/>
              <a:rect l="l" t="t" r="r" b="b"/>
              <a:pathLst>
                <a:path w="699134" h="6858000">
                  <a:moveTo>
                    <a:pt x="6985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98512" y="6858000"/>
                  </a:lnTo>
                  <a:lnTo>
                    <a:pt x="698512" y="0"/>
                  </a:lnTo>
                  <a:close/>
                </a:path>
              </a:pathLst>
            </a:custGeom>
            <a:solidFill>
              <a:srgbClr val="FFC7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FCE85B-91EC-84C2-90A8-F2167C10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1B365D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E0285-697F-BE77-36B0-05A44F8DD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6029"/>
            <a:ext cx="10515600" cy="1496385"/>
          </a:xfrm>
        </p:spPr>
        <p:txBody>
          <a:bodyPr/>
          <a:lstStyle>
            <a:lvl1pPr marL="0" indent="0">
              <a:buNone/>
              <a:defRPr sz="2400">
                <a:solidFill>
                  <a:srgbClr val="1B365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69921-21DB-0BAD-7E36-1A4A8ED4C2C2}"/>
              </a:ext>
            </a:extLst>
          </p:cNvPr>
          <p:cNvSpPr/>
          <p:nvPr userDrawn="1"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7394F5-F615-4275-B558-E28FF8B90C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D6876-9909-40A9-9302-8668E154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33D62-1EF8-458C-8C60-FF89FC82E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6029"/>
            <a:ext cx="10515600" cy="149638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A43FF-9290-44A0-85AC-26BF88E24972}"/>
              </a:ext>
            </a:extLst>
          </p:cNvPr>
          <p:cNvSpPr/>
          <p:nvPr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60358"/>
            <a:ext cx="5312736" cy="4223085"/>
          </a:xfrm>
          <a:noFill/>
        </p:spPr>
        <p:txBody>
          <a:bodyPr lIns="274320" rIns="274320"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348097-E0E2-4F6C-B8C7-8F7C91475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1660358"/>
            <a:ext cx="5557284" cy="42230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96CF90-0338-460B-BEB7-B5EF9EB0C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3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60358"/>
            <a:ext cx="5312736" cy="4223085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7F8A60E-4082-4BF8-940B-7901A2F694F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660525"/>
            <a:ext cx="5557838" cy="42227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93E373-6372-41A6-9DA3-50C23097F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1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60358"/>
            <a:ext cx="5312736" cy="4223085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2A3908E-0814-4640-B762-73E0BCB3D3E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0" y="1660525"/>
            <a:ext cx="5557838" cy="42227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8061AE-58B5-41F9-B9F3-4E6871903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60358"/>
            <a:ext cx="5312736" cy="4223085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329EFE6A-444F-4734-A64A-C7B76734441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096000" y="1660525"/>
            <a:ext cx="5557838" cy="422275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B59698-5251-4B85-8A83-1DFDEFF09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0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60358"/>
            <a:ext cx="5312736" cy="4223085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E46A23E-FD71-430B-92D3-F36C442291E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0" y="1660525"/>
            <a:ext cx="5557838" cy="422275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02F45-F005-4B38-B93E-057AA3A4A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5" y="1564221"/>
            <a:ext cx="11004696" cy="673653"/>
          </a:xfrm>
          <a:noFill/>
        </p:spPr>
        <p:txBody>
          <a:bodyPr lIns="91440" rIns="274320"/>
          <a:lstStyle>
            <a:lvl1pPr marL="0" indent="0">
              <a:buClr>
                <a:schemeClr val="accent2"/>
              </a:buClr>
              <a:buFontTx/>
              <a:buNone/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7F8A60E-4082-4BF8-940B-7901A2F694F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585" y="2322095"/>
            <a:ext cx="11004697" cy="353728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AE0517-77A3-496F-A2D1-0A102B60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3392E8-74C6-4919-8071-EE0F586EA065}"/>
              </a:ext>
            </a:extLst>
          </p:cNvPr>
          <p:cNvSpPr/>
          <p:nvPr/>
        </p:nvSpPr>
        <p:spPr>
          <a:xfrm>
            <a:off x="4497572" y="0"/>
            <a:ext cx="769442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49895-52AD-4032-A067-5D0F9A896E26}"/>
              </a:ext>
            </a:extLst>
          </p:cNvPr>
          <p:cNvSpPr txBox="1"/>
          <p:nvPr/>
        </p:nvSpPr>
        <p:spPr>
          <a:xfrm>
            <a:off x="4595035" y="6072126"/>
            <a:ext cx="7462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Merriweather" panose="00000800000000000000" pitchFamily="2" charset="0"/>
              </a:rPr>
              <a:t>A Healthy Tomorrow Starts Today.</a:t>
            </a:r>
          </a:p>
        </p:txBody>
      </p:sp>
      <p:pic>
        <p:nvPicPr>
          <p:cNvPr id="7" name="Picture 6" descr="A couple of women taking a selfie&#10;&#10;Description automatically generated">
            <a:extLst>
              <a:ext uri="{FF2B5EF4-FFF2-40B4-BE49-F238E27FC236}">
                <a16:creationId xmlns:a16="http://schemas.microsoft.com/office/drawing/2014/main" id="{4C31370F-253C-984F-6289-1F72A165C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8200"/>
          <a:stretch/>
        </p:blipFill>
        <p:spPr>
          <a:xfrm>
            <a:off x="0" y="0"/>
            <a:ext cx="4659978" cy="6765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31FC4-4E35-42FA-AAC2-0A864F6C3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9095" y="1757151"/>
            <a:ext cx="6689558" cy="12648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chemeClr val="bg1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logo with a sun and a black background&#10;&#10;Description automatically generated">
            <a:extLst>
              <a:ext uri="{FF2B5EF4-FFF2-40B4-BE49-F238E27FC236}">
                <a16:creationId xmlns:a16="http://schemas.microsoft.com/office/drawing/2014/main" id="{A77D7984-40D9-A0D9-9319-E3803074FA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70" y="4860290"/>
            <a:ext cx="1765300" cy="977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3434814-3FC0-4394-BC53-583161893AF7}"/>
              </a:ext>
            </a:extLst>
          </p:cNvPr>
          <p:cNvSpPr/>
          <p:nvPr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39656-F03A-7F2D-D65A-CA8687C4290B}"/>
              </a:ext>
            </a:extLst>
          </p:cNvPr>
          <p:cNvSpPr/>
          <p:nvPr userDrawn="1"/>
        </p:nvSpPr>
        <p:spPr>
          <a:xfrm>
            <a:off x="-10160" y="0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3388B-A1EC-4FDC-AC55-47E253974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136" y="3180518"/>
            <a:ext cx="6689557" cy="9629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8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5" y="1564222"/>
            <a:ext cx="11004696" cy="580338"/>
          </a:xfrm>
          <a:noFill/>
        </p:spPr>
        <p:txBody>
          <a:bodyPr lIns="91440" rIns="274320"/>
          <a:lstStyle>
            <a:lvl1pPr marL="0" indent="0">
              <a:buClr>
                <a:schemeClr val="accent2"/>
              </a:buClr>
              <a:buFontTx/>
              <a:buNone/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CC09F7A-5B29-4C81-9D7D-1C04A14F90C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49288" y="2298031"/>
            <a:ext cx="11004550" cy="360905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2A435E-CE45-49A0-85BF-7F1460A7A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87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Larg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5" y="1564222"/>
            <a:ext cx="11004696" cy="580338"/>
          </a:xfrm>
          <a:noFill/>
        </p:spPr>
        <p:txBody>
          <a:bodyPr lIns="91440" rIns="274320"/>
          <a:lstStyle>
            <a:lvl1pPr marL="0" indent="0">
              <a:buClr>
                <a:schemeClr val="accent2"/>
              </a:buClr>
              <a:buFontTx/>
              <a:buNone/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A600DA5-892B-4F73-83D0-1F20B74CB32B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49288" y="2249488"/>
            <a:ext cx="11004550" cy="3718175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EA44CE-518D-4577-8B4E-7C2CC9788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1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5" y="1564222"/>
            <a:ext cx="11004696" cy="580338"/>
          </a:xfrm>
          <a:noFill/>
        </p:spPr>
        <p:txBody>
          <a:bodyPr lIns="91440" rIns="274320"/>
          <a:lstStyle>
            <a:lvl1pPr marL="0" indent="0">
              <a:buClr>
                <a:schemeClr val="accent2"/>
              </a:buClr>
              <a:buFontTx/>
              <a:buNone/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2B3E21-81C8-45A7-993D-2F07F72B8E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288" y="2286000"/>
            <a:ext cx="11004550" cy="3657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CFBEA4-EF0B-4964-93BE-FEFA202E9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35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No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5312736" cy="697831"/>
          </a:xfrm>
          <a:noFill/>
        </p:spPr>
        <p:txBody>
          <a:bodyPr tIns="182880" bIns="18288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679" y="1657185"/>
            <a:ext cx="5422605" cy="697831"/>
          </a:xfrm>
          <a:noFill/>
        </p:spPr>
        <p:txBody>
          <a:bodyPr tIns="182880"/>
          <a:lstStyle>
            <a:lvl1pPr marL="0" indent="0" algn="l">
              <a:buNone/>
              <a:defRPr sz="22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5312736" cy="3525254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0679" y="2355016"/>
            <a:ext cx="5422605" cy="3525254"/>
          </a:xfrm>
          <a:noFill/>
        </p:spPr>
        <p:txBody>
          <a:bodyPr lIns="274320" rIns="274320"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55D3AD-C249-4540-B939-9596F1E63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6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ed Conten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4" y="1604377"/>
            <a:ext cx="6016910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4" y="2875547"/>
            <a:ext cx="6016911" cy="2896254"/>
          </a:xfrm>
          <a:noFill/>
        </p:spPr>
        <p:txBody>
          <a:bodyPr lIns="274320" rIns="274320"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348097-E0E2-4F6C-B8C7-8F7C91475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9330" y="0"/>
            <a:ext cx="5162669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8E1115-4E58-407B-BFF0-384FB7209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22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ed Conten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085" y="1604377"/>
            <a:ext cx="6016910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3085" y="2875547"/>
            <a:ext cx="6016911" cy="2896254"/>
          </a:xfrm>
          <a:noFill/>
        </p:spPr>
        <p:txBody>
          <a:bodyPr lIns="274320" rIns="274320">
            <a:normAutofit/>
          </a:bodyPr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348097-E0E2-4F6C-B8C7-8F7C91475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62669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43B99D-7A35-453C-A171-2BD3B86C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06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With Colo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679" y="1657185"/>
            <a:ext cx="5422605" cy="69783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57185"/>
            <a:ext cx="5312736" cy="4226258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Clr>
                <a:schemeClr val="accent2"/>
              </a:buCl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0679" y="2355016"/>
            <a:ext cx="5422605" cy="3525254"/>
          </a:xfrm>
          <a:solidFill>
            <a:schemeClr val="accent2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611C53-FEB2-4A93-BE86-16E96FEF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7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With 2 Colo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57185"/>
            <a:ext cx="5312736" cy="4226258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Clr>
                <a:schemeClr val="accent2"/>
              </a:buCl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0679" y="1636297"/>
            <a:ext cx="5422605" cy="2033337"/>
          </a:xfrm>
          <a:solidFill>
            <a:schemeClr val="accent2">
              <a:alpha val="30196"/>
            </a:schemeClr>
          </a:solidFill>
        </p:spPr>
        <p:txBody>
          <a:bodyPr lIns="274320" rIns="274320">
            <a:normAutofit/>
          </a:bodyPr>
          <a:lstStyle>
            <a:lvl1pPr marL="0" indent="0">
              <a:buClr>
                <a:schemeClr val="tx2"/>
              </a:buClr>
              <a:buNone/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Font typeface="Arial" panose="020B0604020202020204" pitchFamily="34" charset="0"/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35533E3-9177-4263-B901-14AD5107D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0679" y="3834946"/>
            <a:ext cx="5422605" cy="2048498"/>
          </a:xfrm>
          <a:solidFill>
            <a:schemeClr val="accent3">
              <a:alpha val="30196"/>
            </a:schemeClr>
          </a:solidFill>
        </p:spPr>
        <p:txBody>
          <a:bodyPr lIns="274320" rIns="274320">
            <a:normAutofit/>
          </a:bodyPr>
          <a:lstStyle>
            <a:lvl1pPr marL="0" indent="0">
              <a:buClr>
                <a:schemeClr val="tx2"/>
              </a:buClr>
              <a:buNone/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22C6C7-3958-4FA4-856B-41533E75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04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Top with 2 Colo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1657185"/>
            <a:ext cx="11004698" cy="2048498"/>
          </a:xfrm>
          <a:noFill/>
        </p:spPr>
        <p:txBody>
          <a:bodyPr lIns="274320" rIns="274320"/>
          <a:lstStyle>
            <a:lvl1pPr>
              <a:buClr>
                <a:schemeClr val="accent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Clr>
                <a:schemeClr val="accent2"/>
              </a:buCl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586" y="3850107"/>
            <a:ext cx="5422605" cy="2033337"/>
          </a:xfrm>
          <a:solidFill>
            <a:schemeClr val="accent2">
              <a:alpha val="30196"/>
            </a:schemeClr>
          </a:solidFill>
        </p:spPr>
        <p:txBody>
          <a:bodyPr lIns="274320" rIns="274320">
            <a:normAutofit/>
          </a:bodyPr>
          <a:lstStyle>
            <a:lvl1pPr marL="0" indent="0">
              <a:buClr>
                <a:schemeClr val="tx2"/>
              </a:buClr>
              <a:buNone/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Font typeface="Arial" panose="020B0604020202020204" pitchFamily="34" charset="0"/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35533E3-9177-4263-B901-14AD5107D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0679" y="3850106"/>
            <a:ext cx="5422605" cy="2033338"/>
          </a:xfrm>
          <a:solidFill>
            <a:schemeClr val="accent3">
              <a:alpha val="30196"/>
            </a:schemeClr>
          </a:solidFill>
        </p:spPr>
        <p:txBody>
          <a:bodyPr lIns="274320" rIns="274320">
            <a:normAutofit/>
          </a:bodyPr>
          <a:lstStyle>
            <a:lvl1pPr marL="0" indent="0">
              <a:buClr>
                <a:schemeClr val="tx2"/>
              </a:buClr>
              <a:buNone/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0274D5-EEC0-4C62-9343-27EFB815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40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5312736" cy="697831"/>
          </a:xfrm>
          <a:solidFill>
            <a:schemeClr val="accent3">
              <a:alpha val="30196"/>
            </a:schemeClr>
          </a:solidFill>
        </p:spPr>
        <p:txBody>
          <a:bodyPr tIns="182880" bIns="182880"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679" y="1657185"/>
            <a:ext cx="5422605" cy="69783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5312736" cy="3525254"/>
          </a:xfrm>
          <a:solidFill>
            <a:srgbClr val="ADDC91">
              <a:alpha val="30196"/>
            </a:srgb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0679" y="2355016"/>
            <a:ext cx="5422605" cy="3525254"/>
          </a:xfrm>
          <a:solidFill>
            <a:schemeClr val="accent2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8E90E3-59A0-4386-BA68-7C05D37D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2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AE28-818D-4491-9D06-D1DF09B9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2" y="365126"/>
            <a:ext cx="10983432" cy="99584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5E73-C301-44B8-B6A7-56F0CD04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2" y="1498060"/>
            <a:ext cx="10983432" cy="445526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92B5B2-0CDE-4584-958F-533083FC2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94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5312736" cy="697831"/>
          </a:xfrm>
          <a:solidFill>
            <a:schemeClr val="accent3">
              <a:alpha val="30196"/>
            </a:schemeClr>
          </a:solidFill>
        </p:spPr>
        <p:txBody>
          <a:bodyPr tIns="182880" bIns="182880"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679" y="1657185"/>
            <a:ext cx="5422605" cy="69783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5312736" cy="3525254"/>
          </a:xfrm>
          <a:solidFill>
            <a:schemeClr val="bg2">
              <a:alpha val="30196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0679" y="2355016"/>
            <a:ext cx="5422605" cy="3525254"/>
          </a:xfrm>
          <a:solidFill>
            <a:schemeClr val="bg2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2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0D91AC-2779-439B-8206-687DFE7ED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13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3326305" cy="697831"/>
          </a:xfrm>
          <a:solidFill>
            <a:schemeClr val="accent3">
              <a:alpha val="30196"/>
            </a:schemeClr>
          </a:solidFill>
        </p:spPr>
        <p:txBody>
          <a:bodyPr tIns="182880" bIns="18288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2648" y="1660358"/>
            <a:ext cx="3551440" cy="69783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3326306" cy="3525254"/>
          </a:xfrm>
          <a:solidFill>
            <a:srgbClr val="ADDC91">
              <a:alpha val="30196"/>
            </a:srgb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2649" y="2355285"/>
            <a:ext cx="3551440" cy="3525254"/>
          </a:xfrm>
          <a:solidFill>
            <a:schemeClr val="accent2">
              <a:alpha val="30196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659380-2F75-48A2-BFFB-65B3FC4580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01844" y="1675294"/>
            <a:ext cx="3551440" cy="697831"/>
          </a:xfrm>
          <a:solidFill>
            <a:schemeClr val="accent4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894C20B-34DD-4337-8B74-27B774925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1844" y="2373125"/>
            <a:ext cx="3551440" cy="3525254"/>
          </a:xfrm>
          <a:solidFill>
            <a:schemeClr val="accent4">
              <a:alpha val="30196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AB137A-1C63-4461-B1AF-91EA479A5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2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3326305" cy="697831"/>
          </a:xfrm>
          <a:solidFill>
            <a:schemeClr val="accent3">
              <a:alpha val="30196"/>
            </a:schemeClr>
          </a:solidFill>
        </p:spPr>
        <p:txBody>
          <a:bodyPr tIns="182880" bIns="18288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2648" y="1660358"/>
            <a:ext cx="3551440" cy="69783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3326306" cy="3525254"/>
          </a:xfrm>
          <a:solidFill>
            <a:schemeClr val="bg1">
              <a:lumMod val="95000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2649" y="2343253"/>
            <a:ext cx="3551440" cy="3525254"/>
          </a:xfrm>
          <a:solidFill>
            <a:schemeClr val="bg1">
              <a:lumMod val="95000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659380-2F75-48A2-BFFB-65B3FC4580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01844" y="1675294"/>
            <a:ext cx="3551440" cy="697831"/>
          </a:xfrm>
          <a:solidFill>
            <a:schemeClr val="accent4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894C20B-34DD-4337-8B74-27B774925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1844" y="2373125"/>
            <a:ext cx="3551440" cy="3525254"/>
          </a:xfrm>
          <a:solidFill>
            <a:schemeClr val="bg1">
              <a:lumMod val="95000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7FC3B1-31D7-49B9-A1C9-069ACFE08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17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2515719" cy="697831"/>
          </a:xfrm>
          <a:solidFill>
            <a:schemeClr val="accent3">
              <a:alpha val="30196"/>
            </a:schemeClr>
          </a:solidFill>
        </p:spPr>
        <p:txBody>
          <a:bodyPr tIns="182880" bIns="182880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6537" y="1675294"/>
            <a:ext cx="2515719" cy="69783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2515719" cy="3525254"/>
          </a:xfrm>
          <a:solidFill>
            <a:srgbClr val="ADDC91">
              <a:alpha val="30196"/>
            </a:srgb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6537" y="2358189"/>
            <a:ext cx="2515719" cy="3525254"/>
          </a:xfrm>
          <a:solidFill>
            <a:srgbClr val="00B7BD">
              <a:alpha val="30196"/>
            </a:srgb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659380-2F75-48A2-BFFB-65B3FC4580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00579" y="1675294"/>
            <a:ext cx="2515719" cy="697831"/>
          </a:xfrm>
          <a:solidFill>
            <a:schemeClr val="accent4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894C20B-34DD-4337-8B74-27B774925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0579" y="2373125"/>
            <a:ext cx="2515719" cy="3525254"/>
          </a:xfrm>
          <a:solidFill>
            <a:srgbClr val="0083D5">
              <a:alpha val="30196"/>
            </a:srgb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97830DD-0055-4701-A88E-5D9C9CAD6F0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37565" y="1675294"/>
            <a:ext cx="2515719" cy="697831"/>
          </a:xfrm>
          <a:solidFill>
            <a:schemeClr val="accent6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A4EEDB-E980-431D-9E57-289DC0DCE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37565" y="2373125"/>
            <a:ext cx="2515719" cy="3525254"/>
          </a:xfrm>
          <a:solidFill>
            <a:schemeClr val="accent6">
              <a:alpha val="30196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203557-58A6-4217-A056-3B7CB422C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52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2515719" cy="697831"/>
          </a:xfrm>
          <a:solidFill>
            <a:schemeClr val="accent4">
              <a:alpha val="30196"/>
            </a:schemeClr>
          </a:solidFill>
        </p:spPr>
        <p:txBody>
          <a:bodyPr tIns="182880" bIns="182880">
            <a:norm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6537" y="1675294"/>
            <a:ext cx="2515719" cy="69783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2515719" cy="3525254"/>
          </a:xfrm>
          <a:solidFill>
            <a:schemeClr val="bg1">
              <a:lumMod val="95000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6537" y="2358189"/>
            <a:ext cx="2515719" cy="3525254"/>
          </a:xfrm>
          <a:solidFill>
            <a:schemeClr val="bg1">
              <a:lumMod val="95000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659380-2F75-48A2-BFFB-65B3FC4580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00579" y="1675294"/>
            <a:ext cx="2515719" cy="697831"/>
          </a:xfrm>
          <a:solidFill>
            <a:schemeClr val="accent3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894C20B-34DD-4337-8B74-27B774925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0579" y="2373125"/>
            <a:ext cx="2515719" cy="3525254"/>
          </a:xfrm>
          <a:solidFill>
            <a:schemeClr val="bg1">
              <a:lumMod val="95000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97830DD-0055-4701-A88E-5D9C9CAD6F0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37565" y="1675294"/>
            <a:ext cx="2515719" cy="697831"/>
          </a:xfrm>
          <a:solidFill>
            <a:schemeClr val="accent6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A4EEDB-E980-431D-9E57-289DC0DCE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37565" y="2373125"/>
            <a:ext cx="2515719" cy="3525254"/>
          </a:xfrm>
          <a:solidFill>
            <a:schemeClr val="bg1">
              <a:lumMod val="95000"/>
            </a:schemeClr>
          </a:solidFill>
        </p:spPr>
        <p:txBody>
          <a:bodyPr lIns="274320" rIns="274320"/>
          <a:lstStyle>
            <a:lvl1pPr>
              <a:buClr>
                <a:schemeClr val="tx2"/>
              </a:buClr>
              <a:defRPr sz="20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B22015-54DF-458E-B71F-64BE2ADC6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45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85" y="3854332"/>
            <a:ext cx="5323670" cy="49018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617" y="2116425"/>
            <a:ext cx="5323670" cy="1493049"/>
          </a:xfrm>
          <a:solidFill>
            <a:srgbClr val="ADDC91">
              <a:alpha val="30196"/>
            </a:srgb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586" y="4341593"/>
            <a:ext cx="5323670" cy="1493049"/>
          </a:xfrm>
          <a:solidFill>
            <a:srgbClr val="00B7BD">
              <a:alpha val="30196"/>
            </a:srgb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659380-2F75-48A2-BFFB-65B3FC4580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2610" y="3854332"/>
            <a:ext cx="5323670" cy="499079"/>
          </a:xfrm>
          <a:solidFill>
            <a:schemeClr val="accent6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894C20B-34DD-4337-8B74-27B774925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2611" y="4353411"/>
            <a:ext cx="5323670" cy="1493263"/>
          </a:xfrm>
          <a:solidFill>
            <a:schemeClr val="accent6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97830DD-0055-4701-A88E-5D9C9CAD6F0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83331" y="1615134"/>
            <a:ext cx="5323669" cy="541850"/>
          </a:xfrm>
          <a:solidFill>
            <a:schemeClr val="accent4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A4EEDB-E980-431D-9E57-289DC0DCE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3330" y="2156984"/>
            <a:ext cx="5323670" cy="1471431"/>
          </a:xfrm>
          <a:solidFill>
            <a:schemeClr val="accent4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B91E3BC-96B4-4BD7-BC1A-923C6DAC94E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60617" y="1626244"/>
            <a:ext cx="5323670" cy="490181"/>
          </a:xfrm>
          <a:solidFill>
            <a:schemeClr val="accent3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1F562AA-EC87-45E4-98DA-1AE607BF0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69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 -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6E7-994E-4FF4-8F7A-90675EBA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0520-F162-4D2C-9CF0-64E252371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586" y="1660358"/>
            <a:ext cx="5323669" cy="453853"/>
          </a:xfrm>
          <a:solidFill>
            <a:schemeClr val="accent4">
              <a:alpha val="30196"/>
            </a:schemeClr>
          </a:solidFill>
        </p:spPr>
        <p:txBody>
          <a:bodyPr tIns="182880" bIns="182880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FDF5-0AE5-4123-A791-98B307F2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85" y="3854332"/>
            <a:ext cx="5323670" cy="490181"/>
          </a:xfrm>
          <a:solidFill>
            <a:schemeClr val="accent2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FE8F5-87FF-4A10-82D1-49AC8C33F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114211"/>
            <a:ext cx="5323669" cy="1525120"/>
          </a:xfrm>
          <a:solidFill>
            <a:schemeClr val="bg2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4D62D4A-65E0-4FE3-BC76-5EF782B1D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586" y="4344513"/>
            <a:ext cx="5323670" cy="1514193"/>
          </a:xfrm>
          <a:solidFill>
            <a:schemeClr val="bg2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659380-2F75-48A2-BFFB-65B3FC4580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2610" y="3854332"/>
            <a:ext cx="5323670" cy="490181"/>
          </a:xfrm>
          <a:solidFill>
            <a:schemeClr val="accent6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894C20B-34DD-4337-8B74-27B774925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2611" y="4344513"/>
            <a:ext cx="5323670" cy="1514193"/>
          </a:xfrm>
          <a:solidFill>
            <a:schemeClr val="bg2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97830DD-0055-4701-A88E-5D9C9CAD6F0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83331" y="1675294"/>
            <a:ext cx="5323669" cy="438917"/>
          </a:xfrm>
          <a:solidFill>
            <a:schemeClr val="accent3">
              <a:alpha val="30196"/>
            </a:schemeClr>
          </a:solidFill>
        </p:spPr>
        <p:txBody>
          <a:bodyPr tIns="182880"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Merriweather" panose="00000800000000000000" pitchFamily="2" charset="0"/>
                <a:ea typeface="Source Sans Pro" panose="020B0503030403020204" pitchFamily="34" charset="0"/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buClr>
                <a:schemeClr val="tx2"/>
              </a:buClr>
              <a:defRPr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A4EEDB-E980-431D-9E57-289DC0DCE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3330" y="2114212"/>
            <a:ext cx="5323670" cy="1525120"/>
          </a:xfrm>
          <a:solidFill>
            <a:schemeClr val="bg2">
              <a:alpha val="30196"/>
            </a:schemeClr>
          </a:solidFill>
        </p:spPr>
        <p:txBody>
          <a:bodyPr lIns="274320" rIns="274320">
            <a:normAutofit/>
          </a:bodyPr>
          <a:lstStyle>
            <a:lvl1pPr>
              <a:buClr>
                <a:schemeClr val="tx2"/>
              </a:buClr>
              <a:defRPr sz="18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0D05D8-76A0-440B-B590-5397E52AA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98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7394F5-F615-4275-B558-E28FF8B90C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A43FF-9290-44A0-85AC-26BF88E24972}"/>
              </a:ext>
            </a:extLst>
          </p:cNvPr>
          <p:cNvSpPr/>
          <p:nvPr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AFDBA-9E64-4B2B-9C52-92B641F73AA1}"/>
              </a:ext>
            </a:extLst>
          </p:cNvPr>
          <p:cNvSpPr txBox="1"/>
          <p:nvPr/>
        </p:nvSpPr>
        <p:spPr>
          <a:xfrm>
            <a:off x="156414" y="3166169"/>
            <a:ext cx="1187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erriweather" panose="00000800000000000000" pitchFamily="2" charset="0"/>
              </a:rPr>
              <a:t>A Healthy Tomorrow Starts Today.</a:t>
            </a:r>
          </a:p>
        </p:txBody>
      </p:sp>
      <p:pic>
        <p:nvPicPr>
          <p:cNvPr id="3" name="Picture 2" descr="A logo with a sun and a black background&#10;&#10;Description automatically generated">
            <a:extLst>
              <a:ext uri="{FF2B5EF4-FFF2-40B4-BE49-F238E27FC236}">
                <a16:creationId xmlns:a16="http://schemas.microsoft.com/office/drawing/2014/main" id="{503B3F0B-AFEF-07C5-FC55-22FB7676E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90" y="4504690"/>
            <a:ext cx="1898271" cy="105156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94969729-6841-E24B-1AFC-89D8FA4D0DE3}"/>
              </a:ext>
            </a:extLst>
          </p:cNvPr>
          <p:cNvSpPr/>
          <p:nvPr userDrawn="1"/>
        </p:nvSpPr>
        <p:spPr>
          <a:xfrm>
            <a:off x="137998" y="6603999"/>
            <a:ext cx="11952402" cy="120015"/>
          </a:xfrm>
          <a:custGeom>
            <a:avLst/>
            <a:gdLst/>
            <a:ahLst/>
            <a:cxnLst/>
            <a:rect l="l" t="t" r="r" b="b"/>
            <a:pathLst>
              <a:path w="2108200" h="6858000">
                <a:moveTo>
                  <a:pt x="2108200" y="0"/>
                </a:moveTo>
                <a:lnTo>
                  <a:pt x="0" y="0"/>
                </a:lnTo>
                <a:lnTo>
                  <a:pt x="0" y="6858000"/>
                </a:lnTo>
                <a:lnTo>
                  <a:pt x="210820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F37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DBF7C-73F4-CDC8-2125-8E66EE2CE83C}"/>
              </a:ext>
            </a:extLst>
          </p:cNvPr>
          <p:cNvSpPr/>
          <p:nvPr userDrawn="1"/>
        </p:nvSpPr>
        <p:spPr>
          <a:xfrm>
            <a:off x="0" y="-2988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AE28-818D-4491-9D06-D1DF09B9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2" y="365126"/>
            <a:ext cx="10983432" cy="99584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5E73-C301-44B8-B6A7-56F0CD04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2" y="2233983"/>
            <a:ext cx="10983432" cy="3748527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60017-A0F3-4872-AAAD-F1DABCCFA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322" y="1413503"/>
            <a:ext cx="10983912" cy="767945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296656-B7B9-46D4-920C-90FDB5770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3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 Colo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AE28-818D-4491-9D06-D1DF09B9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2" y="365126"/>
            <a:ext cx="10983432" cy="99584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5E73-C301-44B8-B6A7-56F0CD04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2" y="2707575"/>
            <a:ext cx="10983432" cy="3274936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60017-A0F3-4872-AAAD-F1DABCCFA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322" y="1413504"/>
            <a:ext cx="10983912" cy="1139691"/>
          </a:xfrm>
          <a:solidFill>
            <a:schemeClr val="accent3">
              <a:alpha val="30196"/>
            </a:schemeClr>
          </a:solidFill>
        </p:spPr>
        <p:txBody>
          <a:bodyPr lIns="182880" tIns="91440" rIns="182880" bIns="91440">
            <a:normAutofit/>
          </a:bodyPr>
          <a:lstStyle>
            <a:lvl1pPr marL="0" indent="0" algn="l">
              <a:buNone/>
              <a:defRPr sz="2000" i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1D8637-6849-4713-9A41-D7A4BB8F5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 Color Intr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AE28-818D-4491-9D06-D1DF09B9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2" y="365126"/>
            <a:ext cx="10983432" cy="99584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5E73-C301-44B8-B6A7-56F0CD04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2" y="2707575"/>
            <a:ext cx="10983432" cy="3274936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60017-A0F3-4872-AAAD-F1DABCCFA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322" y="1413504"/>
            <a:ext cx="10983912" cy="1151566"/>
          </a:xfrm>
          <a:solidFill>
            <a:schemeClr val="accent2">
              <a:alpha val="30196"/>
            </a:schemeClr>
          </a:solidFill>
        </p:spPr>
        <p:txBody>
          <a:bodyPr lIns="182880" tIns="91440" rIns="182880" bIns="91440">
            <a:normAutofit/>
          </a:bodyPr>
          <a:lstStyle>
            <a:lvl1pPr marL="0" indent="0">
              <a:buNone/>
              <a:defRPr sz="2000" i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7A87DF-FA21-436F-891C-74CE95E96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9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AE28-818D-4491-9D06-D1DF09B9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2" y="365126"/>
            <a:ext cx="10983432" cy="99584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247CB-000A-44D9-925D-0586B9FC4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4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F351DFAD-A46A-5FE2-5A56-8FB59C475796}"/>
              </a:ext>
            </a:extLst>
          </p:cNvPr>
          <p:cNvSpPr/>
          <p:nvPr userDrawn="1"/>
        </p:nvSpPr>
        <p:spPr>
          <a:xfrm>
            <a:off x="135173" y="127222"/>
            <a:ext cx="9247588" cy="6603558"/>
          </a:xfrm>
          <a:custGeom>
            <a:avLst/>
            <a:gdLst/>
            <a:ahLst/>
            <a:cxnLst/>
            <a:rect l="l" t="t" r="r" b="b"/>
            <a:pathLst>
              <a:path w="9382760" h="6858000">
                <a:moveTo>
                  <a:pt x="0" y="6858000"/>
                </a:moveTo>
                <a:lnTo>
                  <a:pt x="9382252" y="6858000"/>
                </a:lnTo>
                <a:lnTo>
                  <a:pt x="93822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568127C-F08F-7534-6D5F-70E8CDC813E7}"/>
              </a:ext>
            </a:extLst>
          </p:cNvPr>
          <p:cNvSpPr/>
          <p:nvPr userDrawn="1"/>
        </p:nvSpPr>
        <p:spPr>
          <a:xfrm>
            <a:off x="10047870" y="127221"/>
            <a:ext cx="2008957" cy="6603557"/>
          </a:xfrm>
          <a:custGeom>
            <a:avLst/>
            <a:gdLst/>
            <a:ahLst/>
            <a:cxnLst/>
            <a:rect l="l" t="t" r="r" b="b"/>
            <a:pathLst>
              <a:path w="2108200" h="6858000">
                <a:moveTo>
                  <a:pt x="2108200" y="0"/>
                </a:moveTo>
                <a:lnTo>
                  <a:pt x="0" y="0"/>
                </a:lnTo>
                <a:lnTo>
                  <a:pt x="0" y="6858000"/>
                </a:lnTo>
                <a:lnTo>
                  <a:pt x="210820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008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983BB0A-4AC6-50FC-ABC4-5C164D5D2E7C}"/>
              </a:ext>
            </a:extLst>
          </p:cNvPr>
          <p:cNvSpPr/>
          <p:nvPr userDrawn="1"/>
        </p:nvSpPr>
        <p:spPr>
          <a:xfrm>
            <a:off x="9382252" y="127221"/>
            <a:ext cx="666223" cy="6603557"/>
          </a:xfrm>
          <a:custGeom>
            <a:avLst/>
            <a:gdLst/>
            <a:ahLst/>
            <a:cxnLst/>
            <a:rect l="l" t="t" r="r" b="b"/>
            <a:pathLst>
              <a:path w="699134" h="6858000">
                <a:moveTo>
                  <a:pt x="698512" y="0"/>
                </a:moveTo>
                <a:lnTo>
                  <a:pt x="0" y="0"/>
                </a:lnTo>
                <a:lnTo>
                  <a:pt x="0" y="6858000"/>
                </a:lnTo>
                <a:lnTo>
                  <a:pt x="698512" y="6858000"/>
                </a:lnTo>
                <a:lnTo>
                  <a:pt x="698512" y="0"/>
                </a:lnTo>
                <a:close/>
              </a:path>
            </a:pathLst>
          </a:custGeom>
          <a:solidFill>
            <a:srgbClr val="5E9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ED5F23-C7D9-1481-D9DD-E5C276D9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1B365D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433284-472F-5158-FCB3-1E1C919A7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6029"/>
            <a:ext cx="10515600" cy="1496385"/>
          </a:xfrm>
        </p:spPr>
        <p:txBody>
          <a:bodyPr/>
          <a:lstStyle>
            <a:lvl1pPr marL="0" indent="0">
              <a:buNone/>
              <a:defRPr sz="2400">
                <a:solidFill>
                  <a:srgbClr val="1B365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D5FE7-CC83-888D-20DD-18FCE43C76AB}"/>
              </a:ext>
            </a:extLst>
          </p:cNvPr>
          <p:cNvSpPr/>
          <p:nvPr userDrawn="1"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6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B9C7B5-8B81-BC79-DE4A-FCD2C30B5C26}"/>
              </a:ext>
            </a:extLst>
          </p:cNvPr>
          <p:cNvSpPr/>
          <p:nvPr userDrawn="1"/>
        </p:nvSpPr>
        <p:spPr>
          <a:xfrm>
            <a:off x="0" y="0"/>
            <a:ext cx="9382760" cy="6858000"/>
          </a:xfrm>
          <a:custGeom>
            <a:avLst/>
            <a:gdLst/>
            <a:ahLst/>
            <a:cxnLst/>
            <a:rect l="l" t="t" r="r" b="b"/>
            <a:pathLst>
              <a:path w="9382760" h="6858000">
                <a:moveTo>
                  <a:pt x="0" y="6858000"/>
                </a:moveTo>
                <a:lnTo>
                  <a:pt x="9382252" y="6858000"/>
                </a:lnTo>
                <a:lnTo>
                  <a:pt x="93822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C930EC0-59B3-1DDE-14D1-8CB24416A60B}"/>
              </a:ext>
            </a:extLst>
          </p:cNvPr>
          <p:cNvSpPr/>
          <p:nvPr/>
        </p:nvSpPr>
        <p:spPr>
          <a:xfrm>
            <a:off x="10080752" y="0"/>
            <a:ext cx="2108200" cy="6858000"/>
          </a:xfrm>
          <a:custGeom>
            <a:avLst/>
            <a:gdLst/>
            <a:ahLst/>
            <a:cxnLst/>
            <a:rect l="l" t="t" r="r" b="b"/>
            <a:pathLst>
              <a:path w="2108200" h="6858000">
                <a:moveTo>
                  <a:pt x="2108200" y="0"/>
                </a:moveTo>
                <a:lnTo>
                  <a:pt x="0" y="0"/>
                </a:lnTo>
                <a:lnTo>
                  <a:pt x="0" y="6858000"/>
                </a:lnTo>
                <a:lnTo>
                  <a:pt x="210820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F37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E898555-DA13-6031-7244-C626A2C07FD6}"/>
              </a:ext>
            </a:extLst>
          </p:cNvPr>
          <p:cNvSpPr/>
          <p:nvPr/>
        </p:nvSpPr>
        <p:spPr>
          <a:xfrm>
            <a:off x="9382252" y="0"/>
            <a:ext cx="699135" cy="6858000"/>
          </a:xfrm>
          <a:custGeom>
            <a:avLst/>
            <a:gdLst/>
            <a:ahLst/>
            <a:cxnLst/>
            <a:rect l="l" t="t" r="r" b="b"/>
            <a:pathLst>
              <a:path w="699134" h="6858000">
                <a:moveTo>
                  <a:pt x="698512" y="0"/>
                </a:moveTo>
                <a:lnTo>
                  <a:pt x="0" y="0"/>
                </a:lnTo>
                <a:lnTo>
                  <a:pt x="0" y="6858000"/>
                </a:lnTo>
                <a:lnTo>
                  <a:pt x="698512" y="6858000"/>
                </a:lnTo>
                <a:lnTo>
                  <a:pt x="698512" y="0"/>
                </a:lnTo>
                <a:close/>
              </a:path>
            </a:pathLst>
          </a:custGeom>
          <a:solidFill>
            <a:srgbClr val="F79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ED792E-4B13-1F50-BD25-9ADC9AC1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47862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1B365D"/>
                </a:solidFill>
                <a:latin typeface="Merriweather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089568-9ECA-D9A3-7208-B9EBCC5AE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6029"/>
            <a:ext cx="10515600" cy="1496385"/>
          </a:xfrm>
        </p:spPr>
        <p:txBody>
          <a:bodyPr/>
          <a:lstStyle>
            <a:lvl1pPr marL="0" indent="0">
              <a:buNone/>
              <a:defRPr sz="2400">
                <a:solidFill>
                  <a:srgbClr val="1B365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E0AA0D-62B3-6285-D51C-37BBF13597A1}"/>
              </a:ext>
            </a:extLst>
          </p:cNvPr>
          <p:cNvSpPr/>
          <p:nvPr userDrawn="1"/>
        </p:nvSpPr>
        <p:spPr>
          <a:xfrm>
            <a:off x="0" y="-1221"/>
            <a:ext cx="12192000" cy="6858000"/>
          </a:xfrm>
          <a:prstGeom prst="rect">
            <a:avLst/>
          </a:prstGeom>
          <a:noFill/>
          <a:ln w="269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5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F0D79-5B6C-4904-BCB7-7F2CBFEE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341061"/>
            <a:ext cx="10936705" cy="1114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99DFD-9EBD-4AA6-B80B-9FFBE6C0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578" y="1556426"/>
            <a:ext cx="10936705" cy="4367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logo of a healthcare company&#10;&#10;Description automatically generated">
            <a:extLst>
              <a:ext uri="{FF2B5EF4-FFF2-40B4-BE49-F238E27FC236}">
                <a16:creationId xmlns:a16="http://schemas.microsoft.com/office/drawing/2014/main" id="{D0D35080-C9A4-2393-35FD-EA623DEA51CE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6045200"/>
            <a:ext cx="1073076" cy="64008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E67E11-3E38-4380-B2C8-33CD3D7BD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tx2"/>
                </a:solidFill>
              </a:defRPr>
            </a:lvl1pPr>
          </a:lstStyle>
          <a:p>
            <a:fld id="{62470B76-459B-4B98-89EF-A7FA3BB54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29217-D866-4050-B0C6-0D074BB9731E}"/>
              </a:ext>
            </a:extLst>
          </p:cNvPr>
          <p:cNvSpPr txBox="1"/>
          <p:nvPr/>
        </p:nvSpPr>
        <p:spPr>
          <a:xfrm>
            <a:off x="504304" y="6313251"/>
            <a:ext cx="450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2024 Essence Healthcare, Inc.  |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512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682" r:id="rId4"/>
    <p:sldLayoutId id="2147483683" r:id="rId5"/>
    <p:sldLayoutId id="2147483684" r:id="rId6"/>
    <p:sldLayoutId id="2147483685" r:id="rId7"/>
    <p:sldLayoutId id="2147483689" r:id="rId8"/>
    <p:sldLayoutId id="2147483691" r:id="rId9"/>
    <p:sldLayoutId id="2147483690" r:id="rId10"/>
    <p:sldLayoutId id="2147483693" r:id="rId11"/>
    <p:sldLayoutId id="2147483692" r:id="rId12"/>
    <p:sldLayoutId id="2147483651" r:id="rId13"/>
    <p:sldLayoutId id="2147483668" r:id="rId14"/>
    <p:sldLayoutId id="2147483669" r:id="rId15"/>
    <p:sldLayoutId id="2147483672" r:id="rId16"/>
    <p:sldLayoutId id="2147483675" r:id="rId17"/>
    <p:sldLayoutId id="2147483678" r:id="rId18"/>
    <p:sldLayoutId id="2147483670" r:id="rId19"/>
    <p:sldLayoutId id="2147483671" r:id="rId20"/>
    <p:sldLayoutId id="2147483676" r:id="rId21"/>
    <p:sldLayoutId id="2147483681" r:id="rId22"/>
    <p:sldLayoutId id="2147483667" r:id="rId23"/>
    <p:sldLayoutId id="2147483679" r:id="rId24"/>
    <p:sldLayoutId id="2147483686" r:id="rId25"/>
    <p:sldLayoutId id="2147483673" r:id="rId26"/>
    <p:sldLayoutId id="2147483680" r:id="rId27"/>
    <p:sldLayoutId id="2147483687" r:id="rId28"/>
    <p:sldLayoutId id="2147483652" r:id="rId29"/>
    <p:sldLayoutId id="2147483666" r:id="rId30"/>
    <p:sldLayoutId id="2147483661" r:id="rId31"/>
    <p:sldLayoutId id="2147483674" r:id="rId32"/>
    <p:sldLayoutId id="2147483663" r:id="rId33"/>
    <p:sldLayoutId id="2147483662" r:id="rId34"/>
    <p:sldLayoutId id="2147483664" r:id="rId35"/>
    <p:sldLayoutId id="2147483665" r:id="rId36"/>
    <p:sldLayoutId id="2147483677" r:id="rId3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2"/>
          </a:solidFill>
          <a:latin typeface="Merriweather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System Font Regular"/>
        <a:buChar char="-"/>
        <a:defRPr sz="20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System Font Regular"/>
        <a:buChar char="-"/>
        <a:defRPr sz="16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verythingessence.com/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224341-13F1-0157-A9C5-B14496B5D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Essence Member Website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D474FD-C5FE-A427-D038-9EB23B25B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Everything members need…at their fingertips!</a:t>
            </a:r>
          </a:p>
          <a:p>
            <a:r>
              <a:rPr lang="en-US" dirty="0"/>
              <a:t>*Sign up with unique email address or Google account*</a:t>
            </a:r>
          </a:p>
        </p:txBody>
      </p:sp>
    </p:spTree>
    <p:extLst>
      <p:ext uri="{BB962C8B-B14F-4D97-AF65-F5344CB8AC3E}">
        <p14:creationId xmlns:p14="http://schemas.microsoft.com/office/powerpoint/2010/main" val="61423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D090F2-910B-A1AF-14D1-D6AB9A97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65125"/>
            <a:ext cx="11004698" cy="1078895"/>
          </a:xfrm>
        </p:spPr>
        <p:txBody>
          <a:bodyPr anchor="ctr">
            <a:normAutofit/>
          </a:bodyPr>
          <a:lstStyle/>
          <a:p>
            <a:r>
              <a:rPr lang="en-US" dirty="0"/>
              <a:t>No Need to Call!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B43BF-939D-6E39-33EF-96685B8D9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86" y="1660358"/>
            <a:ext cx="5312736" cy="6978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On </a:t>
            </a:r>
            <a:r>
              <a:rPr lang="en-US" sz="1900" dirty="0">
                <a:hlinkClick r:id="rId2"/>
              </a:rPr>
              <a:t>www.EverythingEssence.com</a:t>
            </a:r>
            <a:r>
              <a:rPr lang="en-US" sz="1900" dirty="0"/>
              <a:t> , you can: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7B5C4E-1F1A-BF32-2999-6A1DDA8AC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6" y="2358189"/>
            <a:ext cx="5312736" cy="35252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Check medical claims, referrals, and prior </a:t>
            </a:r>
            <a:r>
              <a:rPr lang="en-US" sz="1500" dirty="0" err="1"/>
              <a:t>auths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View, print, or request a copy of your Member ID card</a:t>
            </a:r>
          </a:p>
          <a:p>
            <a:pPr>
              <a:lnSpc>
                <a:spcPct val="90000"/>
              </a:lnSpc>
            </a:pPr>
            <a:r>
              <a:rPr lang="en-US" sz="1500" dirty="0" err="1"/>
              <a:t>Opt</a:t>
            </a:r>
            <a:r>
              <a:rPr lang="en-US" sz="1500" dirty="0"/>
              <a:t> into paperless communications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Update your member profile so we have the most current email, cell phone, and more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Download most forms and documents (more on slide 4)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Find in-network providers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Change your PCP (HMO only)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PPO members can call Customer Service to tell us their PCP.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538A8-6CE0-3B5E-EE2F-B64F3014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470B76-459B-4B98-89EF-A7FA3BB5417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A3D71-35A0-705E-41EB-FD17022D9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22" y="2108200"/>
            <a:ext cx="6230678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1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5F967-1BC4-78F0-A891-D54B17A9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Vendor Sites!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C82FD-6FD0-41FD-98C0-09B319B18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470B76-459B-4B98-89EF-A7FA3BB5417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0C64226-0E31-3D4A-836C-0D8C2B7C1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53207"/>
              </p:ext>
            </p:extLst>
          </p:nvPr>
        </p:nvGraphicFramePr>
        <p:xfrm>
          <a:off x="627063" y="1498600"/>
          <a:ext cx="10983912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2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7C49E-78FA-BAD1-778D-2EF4971A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4" y="1604377"/>
            <a:ext cx="6016910" cy="1078895"/>
          </a:xfrm>
        </p:spPr>
        <p:txBody>
          <a:bodyPr anchor="ctr">
            <a:normAutofit/>
          </a:bodyPr>
          <a:lstStyle/>
          <a:p>
            <a:r>
              <a:rPr lang="en-US" dirty="0"/>
              <a:t>Find Most Forms and Documents!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6B51EE-38BE-9A93-5575-144260AA7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584" y="2875547"/>
            <a:ext cx="6016911" cy="28962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Download or submit online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Payment Option Forms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Coverage Determinations / Redeterminations (Part D)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Health Risk Assessment Forms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HIPAA Authorization Forms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Download or print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EOC, ANOC, Provider Directory, and Drug Formulary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Appointment of Representative Form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Member Medical Claim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B6405-8B3B-9BF2-5A56-2085C14F9D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11"/>
          <a:stretch/>
        </p:blipFill>
        <p:spPr>
          <a:xfrm>
            <a:off x="7029330" y="1359141"/>
            <a:ext cx="5162669" cy="413971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C82FD-6FD0-41FD-98C0-09B319B18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7529" y="6297286"/>
            <a:ext cx="9969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470B76-459B-4B98-89EF-A7FA3BB5417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462689"/>
      </p:ext>
    </p:extLst>
  </p:cSld>
  <p:clrMapOvr>
    <a:masterClrMapping/>
  </p:clrMapOvr>
</p:sld>
</file>

<file path=ppt/theme/theme1.xml><?xml version="1.0" encoding="utf-8"?>
<a:theme xmlns:a="http://schemas.openxmlformats.org/drawingml/2006/main" name="Essence_NEW">
  <a:themeElements>
    <a:clrScheme name="Essence Corporate Brand">
      <a:dk1>
        <a:srgbClr val="1B365D"/>
      </a:dk1>
      <a:lt1>
        <a:srgbClr val="FFFFFF"/>
      </a:lt1>
      <a:dk2>
        <a:srgbClr val="1B365D"/>
      </a:dk2>
      <a:lt2>
        <a:srgbClr val="F2F2F2"/>
      </a:lt2>
      <a:accent1>
        <a:srgbClr val="1B365D"/>
      </a:accent1>
      <a:accent2>
        <a:srgbClr val="00B7BD"/>
      </a:accent2>
      <a:accent3>
        <a:srgbClr val="ADDC91"/>
      </a:accent3>
      <a:accent4>
        <a:srgbClr val="0083D5"/>
      </a:accent4>
      <a:accent5>
        <a:srgbClr val="FF6938"/>
      </a:accent5>
      <a:accent6>
        <a:srgbClr val="F3AF23"/>
      </a:accent6>
      <a:hlink>
        <a:srgbClr val="FFFFFF"/>
      </a:hlink>
      <a:folHlink>
        <a:srgbClr val="00B7BD"/>
      </a:folHlink>
    </a:clrScheme>
    <a:fontScheme name="Essence Corporate Fonts">
      <a:majorFont>
        <a:latin typeface="Merriweather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ence_NEW" id="{8B342BBC-A76D-4792-A6C3-42DD16A1D4A9}" vid="{59B37609-9F66-4DC1-A778-699D57BC80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393ac-d168-41c1-8998-0f4293ea0654">
      <Terms xmlns="http://schemas.microsoft.com/office/infopath/2007/PartnerControls"/>
    </lcf76f155ced4ddcb4097134ff3c332f>
    <TaxCatchAll xmlns="f692ef95-0c45-40ae-bb3c-dd3a9bc4d5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AEA9B6F0C394AAB43A55ACF12FB00" ma:contentTypeVersion="15" ma:contentTypeDescription="Create a new document." ma:contentTypeScope="" ma:versionID="46bda54cce5ecd6471327fafced0369a">
  <xsd:schema xmlns:xsd="http://www.w3.org/2001/XMLSchema" xmlns:xs="http://www.w3.org/2001/XMLSchema" xmlns:p="http://schemas.microsoft.com/office/2006/metadata/properties" xmlns:ns2="41d393ac-d168-41c1-8998-0f4293ea0654" xmlns:ns3="f692ef95-0c45-40ae-bb3c-dd3a9bc4d555" targetNamespace="http://schemas.microsoft.com/office/2006/metadata/properties" ma:root="true" ma:fieldsID="6a82eb6bb55e845b1cc1af8b41da8a32" ns2:_="" ns3:_="">
    <xsd:import namespace="41d393ac-d168-41c1-8998-0f4293ea0654"/>
    <xsd:import namespace="f692ef95-0c45-40ae-bb3c-dd3a9bc4d5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393ac-d168-41c1-8998-0f4293ea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fd89a23-b54a-485d-8384-57c0c88df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2ef95-0c45-40ae-bb3c-dd3a9bc4d55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9dc94ca-03e6-44a5-967d-69cc6aa04db7}" ma:internalName="TaxCatchAll" ma:showField="CatchAllData" ma:web="f692ef95-0c45-40ae-bb3c-dd3a9bc4d5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794D8-53FA-4F89-814A-73E3BC82B425}">
  <ds:schemaRefs>
    <ds:schemaRef ds:uri="http://purl.org/dc/terms/"/>
    <ds:schemaRef ds:uri="41d393ac-d168-41c1-8998-0f4293ea0654"/>
    <ds:schemaRef ds:uri="http://schemas.microsoft.com/office/2006/documentManagement/types"/>
    <ds:schemaRef ds:uri="http://schemas.microsoft.com/office/2006/metadata/properties"/>
    <ds:schemaRef ds:uri="f692ef95-0c45-40ae-bb3c-dd3a9bc4d555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C45FE6-5E11-4A48-A92D-8A3593714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D83C4-67B4-4B5A-9A5A-68EE4880B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393ac-d168-41c1-8998-0f4293ea0654"/>
    <ds:schemaRef ds:uri="f692ef95-0c45-40ae-bb3c-dd3a9bc4d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Essence_NEW</Template>
  <TotalTime>7958</TotalTime>
  <Words>226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Merriweather</vt:lpstr>
      <vt:lpstr>Source Sans Pro</vt:lpstr>
      <vt:lpstr>System Font Regular</vt:lpstr>
      <vt:lpstr>Essence_NEW</vt:lpstr>
      <vt:lpstr>Essence Member Website</vt:lpstr>
      <vt:lpstr>No Need to Call!</vt:lpstr>
      <vt:lpstr>Access Vendor Sites!</vt:lpstr>
      <vt:lpstr>Find Most Forms and Documents!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Morrison</dc:creator>
  <cp:lastModifiedBy>Joe</cp:lastModifiedBy>
  <cp:revision>398</cp:revision>
  <dcterms:created xsi:type="dcterms:W3CDTF">2022-03-24T17:21:56Z</dcterms:created>
  <dcterms:modified xsi:type="dcterms:W3CDTF">2024-09-19T21:15:15Z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0x0101008D6AEA9B6F0C394AAB43A55ACF12FB00</vt:lpwstr>
  </property>
  <property fmtid="{D5CDD505-2E9C-101B-9397-08002B2CF9AE}" pid="3" name="MediaServiceImageTags">
    <vt:lpwstr/>
  </property>
</Properties>
</file>